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4.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5.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6.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7.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9.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0.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11.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12.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notesSlides/notesSlide13.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notesSlides/notesSlide14.xml" ContentType="application/vnd.openxmlformats-officedocument.presentationml.notesSlide+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15.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16.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17.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notesSlides/notesSlide18.xml" ContentType="application/vnd.openxmlformats-officedocument.presentationml.notesSlide+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19.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notesSlides/notesSlide20.xml" ContentType="application/vnd.openxmlformats-officedocument.presentationml.notesSlide+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notesSlides/notesSlide21.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notesSlides/notesSlide22.xml" ContentType="application/vnd.openxmlformats-officedocument.presentationml.notesSlide+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notesSlides/notesSlide23.xml" ContentType="application/vnd.openxmlformats-officedocument.presentationml.notesSlide+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notesSlides/notesSlide24.xml" ContentType="application/vnd.openxmlformats-officedocument.presentationml.notesSlide+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notesSlides/notesSlide25.xml" ContentType="application/vnd.openxmlformats-officedocument.presentationml.notesSlide+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notesSlides/notesSlide26.xml" ContentType="application/vnd.openxmlformats-officedocument.presentationml.notesSlide+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notesSlides/notesSlide27.xml" ContentType="application/vnd.openxmlformats-officedocument.presentationml.notesSlide+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notesSlides/notesSlide28.xml" ContentType="application/vnd.openxmlformats-officedocument.presentationml.notesSlide+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notesSlides/notesSlide29.xml" ContentType="application/vnd.openxmlformats-officedocument.presentationml.notesSlide+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notesSlides/notesSlide30.xml" ContentType="application/vnd.openxmlformats-officedocument.presentationml.notesSlide+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notesSlides/notesSlide31.xml" ContentType="application/vnd.openxmlformats-officedocument.presentationml.notesSlide+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notesSlides/notesSlide32.xml" ContentType="application/vnd.openxmlformats-officedocument.presentationml.notesSlide+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notesSlides/notesSlide33.xml" ContentType="application/vnd.openxmlformats-officedocument.presentationml.notesSlide+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notesSlides/notesSlide34.xml" ContentType="application/vnd.openxmlformats-officedocument.presentationml.notesSlide+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notesSlides/notesSlide35.xml" ContentType="application/vnd.openxmlformats-officedocument.presentationml.notesSlide+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notesSlides/notesSlide36.xml" ContentType="application/vnd.openxmlformats-officedocument.presentationml.notesSlide+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notesSlides/notesSlide37.xml" ContentType="application/vnd.openxmlformats-officedocument.presentationml.notesSlide+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notesSlides/notesSlide38.xml" ContentType="application/vnd.openxmlformats-officedocument.presentationml.notesSlide+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notesSlides/notesSlide39.xml" ContentType="application/vnd.openxmlformats-officedocument.presentationml.notesSlide+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notesSlides/notesSlide40.xml" ContentType="application/vnd.openxmlformats-officedocument.presentationml.notesSlide+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notesSlides/notesSlide41.xml" ContentType="application/vnd.openxmlformats-officedocument.presentationml.notesSlide+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notesSlides/notesSlide42.xml" ContentType="application/vnd.openxmlformats-officedocument.presentationml.notesSlide+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notesSlides/notesSlide43.xml" ContentType="application/vnd.openxmlformats-officedocument.presentationml.notesSlide+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notesSlides/notesSlide44.xml" ContentType="application/vnd.openxmlformats-officedocument.presentationml.notesSlide+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notesSlides/notesSlide45.xml" ContentType="application/vnd.openxmlformats-officedocument.presentationml.notesSlide+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notesSlides/notesSlide46.xml" ContentType="application/vnd.openxmlformats-officedocument.presentationml.notesSlide+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notesSlides/notesSlide47.xml" ContentType="application/vnd.openxmlformats-officedocument.presentationml.notesSlide+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notesSlides/notesSlide48.xml" ContentType="application/vnd.openxmlformats-officedocument.presentationml.notesSlide+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notesSlides/notesSlide49.xml" ContentType="application/vnd.openxmlformats-officedocument.presentationml.notesSlide+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3"/>
  </p:notesMasterIdLst>
  <p:sldIdLst>
    <p:sldId id="256" r:id="rId2"/>
    <p:sldId id="257" r:id="rId3"/>
    <p:sldId id="258" r:id="rId4"/>
    <p:sldId id="259" r:id="rId5"/>
    <p:sldId id="262" r:id="rId6"/>
    <p:sldId id="263" r:id="rId7"/>
    <p:sldId id="264" r:id="rId8"/>
    <p:sldId id="265" r:id="rId9"/>
    <p:sldId id="266" r:id="rId10"/>
    <p:sldId id="261" r:id="rId11"/>
    <p:sldId id="267" r:id="rId12"/>
    <p:sldId id="268" r:id="rId13"/>
    <p:sldId id="269" r:id="rId14"/>
    <p:sldId id="260" r:id="rId15"/>
    <p:sldId id="270" r:id="rId16"/>
    <p:sldId id="304" r:id="rId17"/>
    <p:sldId id="271" r:id="rId18"/>
    <p:sldId id="272" r:id="rId19"/>
    <p:sldId id="273" r:id="rId20"/>
    <p:sldId id="274" r:id="rId21"/>
    <p:sldId id="275" r:id="rId22"/>
    <p:sldId id="654"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655" r:id="rId46"/>
    <p:sldId id="298" r:id="rId47"/>
    <p:sldId id="299" r:id="rId48"/>
    <p:sldId id="300" r:id="rId49"/>
    <p:sldId id="301" r:id="rId50"/>
    <p:sldId id="302" r:id="rId51"/>
    <p:sldId id="303" r:id="rId52"/>
  </p:sldIdLst>
  <p:sldSz cx="12192000" cy="6858000"/>
  <p:notesSz cx="6858000" cy="9144000"/>
  <p:embeddedFontLst>
    <p:embeddedFont>
      <p:font typeface="Montserrat" panose="00000500000000000000" pitchFamily="2" charset="0"/>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088">
          <p15:clr>
            <a:srgbClr val="A4A3A4"/>
          </p15:clr>
        </p15:guide>
        <p15:guide id="2" pos="506">
          <p15:clr>
            <a:srgbClr val="A4A3A4"/>
          </p15:clr>
        </p15:guide>
        <p15:guide id="3" pos="7129">
          <p15:clr>
            <a:srgbClr val="A4A3A4"/>
          </p15:clr>
        </p15:guide>
        <p15:guide id="4" orient="horz" pos="709">
          <p15:clr>
            <a:srgbClr val="A4A3A4"/>
          </p15:clr>
        </p15:guide>
        <p15:guide id="5" orient="horz" pos="1094">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2" roundtripDataSignature="AMtx7mj+uqevctrkDYHfqJATxEX4EH/m8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48E69C8-1A81-42E3-B072-85FAA65CA68D}">
  <a:tblStyle styleId="{348E69C8-1A81-42E3-B072-85FAA65CA68D}"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B908D53-BCEB-4B83-B893-8FB2012458F2}"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267" autoAdjust="0"/>
  </p:normalViewPr>
  <p:slideViewPr>
    <p:cSldViewPr snapToGrid="0">
      <p:cViewPr varScale="1">
        <p:scale>
          <a:sx n="70" d="100"/>
          <a:sy n="70" d="100"/>
        </p:scale>
        <p:origin x="1138" y="43"/>
      </p:cViewPr>
      <p:guideLst>
        <p:guide orient="horz" pos="4088"/>
        <p:guide pos="506"/>
        <p:guide pos="7129"/>
        <p:guide orient="horz" pos="709"/>
        <p:guide orient="horz" pos="109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66"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CA"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3" Type="http://schemas.openxmlformats.org/officeDocument/2006/relationships/hyperlink" Target="https://f4d7-70-53-197-180.ngrok.io/outil/index.php"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5" name="Google Shape;105;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8" name="Google Shape;12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050"/>
              <a:buFont typeface="Calibri"/>
              <a:buNone/>
            </a:pPr>
            <a:r>
              <a:rPr lang="fr-CA" sz="1050"/>
              <a:t>Le site web Moneaumonpuits.ca contient un outil interactif pour aider les propriétaires de puits à comprendre leurs résultats d’analyse.</a:t>
            </a:r>
            <a:endParaRPr/>
          </a:p>
          <a:p>
            <a:pPr marL="0" marR="0" lvl="0" indent="0" algn="l" rtl="0">
              <a:lnSpc>
                <a:spcPct val="100000"/>
              </a:lnSpc>
              <a:spcBef>
                <a:spcPts val="0"/>
              </a:spcBef>
              <a:spcAft>
                <a:spcPts val="0"/>
              </a:spcAft>
              <a:buClr>
                <a:schemeClr val="dk1"/>
              </a:buClr>
              <a:buSzPts val="1050"/>
              <a:buFont typeface="Calibri"/>
              <a:buNone/>
            </a:pPr>
            <a:endParaRPr sz="1050"/>
          </a:p>
          <a:p>
            <a:pPr marL="0" marR="0" lvl="0" indent="0" algn="l" rtl="0">
              <a:lnSpc>
                <a:spcPct val="100000"/>
              </a:lnSpc>
              <a:spcBef>
                <a:spcPts val="0"/>
              </a:spcBef>
              <a:spcAft>
                <a:spcPts val="0"/>
              </a:spcAft>
              <a:buClr>
                <a:schemeClr val="dk1"/>
              </a:buClr>
              <a:buSzPts val="1050"/>
              <a:buFont typeface="Calibri"/>
              <a:buNone/>
            </a:pPr>
            <a:r>
              <a:rPr lang="fr-CA" sz="1050"/>
              <a:t>Pour l’utiliser, le propriétaire doit d’abord avoir reçu son certificat d’analyse. </a:t>
            </a:r>
            <a:r>
              <a:rPr lang="fr-CA" sz="1050" i="0"/>
              <a:t>On voit maintenant un exemple de certificat envoyé par AgroEnviroLab. </a:t>
            </a:r>
            <a:endParaRPr/>
          </a:p>
          <a:p>
            <a:pPr marL="0" marR="0" lvl="0" indent="0" algn="l" rtl="0">
              <a:lnSpc>
                <a:spcPct val="100000"/>
              </a:lnSpc>
              <a:spcBef>
                <a:spcPts val="0"/>
              </a:spcBef>
              <a:spcAft>
                <a:spcPts val="0"/>
              </a:spcAft>
              <a:buClr>
                <a:schemeClr val="dk1"/>
              </a:buClr>
              <a:buSzPts val="1050"/>
              <a:buFont typeface="Calibri"/>
              <a:buNone/>
            </a:pPr>
            <a:endParaRPr sz="1050" i="0"/>
          </a:p>
          <a:p>
            <a:pPr marL="0" marR="0" lvl="0" indent="0" algn="l" rtl="0">
              <a:lnSpc>
                <a:spcPct val="100000"/>
              </a:lnSpc>
              <a:spcBef>
                <a:spcPts val="0"/>
              </a:spcBef>
              <a:spcAft>
                <a:spcPts val="0"/>
              </a:spcAft>
              <a:buClr>
                <a:schemeClr val="dk1"/>
              </a:buClr>
              <a:buSzPts val="1050"/>
              <a:buFont typeface="Calibri"/>
              <a:buNone/>
            </a:pPr>
            <a:r>
              <a:rPr lang="fr-CA" sz="1050" i="0"/>
              <a:t>Le certificat est envoyé au citoyen dans un délai spécifié dans l’offre de chaque laboratoire, habituellement de 2 à 4 semaines.</a:t>
            </a:r>
            <a:endParaRPr/>
          </a:p>
          <a:p>
            <a:pPr marL="0" marR="0" lvl="0" indent="0" algn="l" rtl="0">
              <a:lnSpc>
                <a:spcPct val="100000"/>
              </a:lnSpc>
              <a:spcBef>
                <a:spcPts val="0"/>
              </a:spcBef>
              <a:spcAft>
                <a:spcPts val="0"/>
              </a:spcAft>
              <a:buClr>
                <a:schemeClr val="dk1"/>
              </a:buClr>
              <a:buSzPts val="1050"/>
              <a:buFont typeface="Calibri"/>
              <a:buNone/>
            </a:pPr>
            <a:endParaRPr sz="1050" i="0"/>
          </a:p>
          <a:p>
            <a:pPr marL="0" marR="0" lvl="0" indent="0" algn="l" rtl="0">
              <a:lnSpc>
                <a:spcPct val="100000"/>
              </a:lnSpc>
              <a:spcBef>
                <a:spcPts val="0"/>
              </a:spcBef>
              <a:spcAft>
                <a:spcPts val="0"/>
              </a:spcAft>
              <a:buClr>
                <a:schemeClr val="dk1"/>
              </a:buClr>
              <a:buSzPts val="1050"/>
              <a:buFont typeface="Calibri"/>
              <a:buNone/>
            </a:pPr>
            <a:r>
              <a:rPr lang="fr-CA" sz="1050" i="0"/>
              <a:t>S’il y avait une contamination posant un risque urgent pour la santé (par exemple la présence d’E. coli), le laboratoire va communiquer avec le citoyen beaucoup plus rapidement.</a:t>
            </a:r>
            <a:endParaRPr/>
          </a:p>
          <a:p>
            <a:pPr marL="0" marR="0" lvl="0" indent="0" algn="l" rtl="0">
              <a:lnSpc>
                <a:spcPct val="100000"/>
              </a:lnSpc>
              <a:spcBef>
                <a:spcPts val="0"/>
              </a:spcBef>
              <a:spcAft>
                <a:spcPts val="0"/>
              </a:spcAft>
              <a:buClr>
                <a:schemeClr val="dk1"/>
              </a:buClr>
              <a:buSzPts val="1050"/>
              <a:buFont typeface="Calibri"/>
              <a:buNone/>
            </a:pPr>
            <a:endParaRPr sz="1050"/>
          </a:p>
          <a:p>
            <a:pPr marL="0" marR="0" lvl="0" indent="0" algn="l" rtl="0">
              <a:lnSpc>
                <a:spcPct val="100000"/>
              </a:lnSpc>
              <a:spcBef>
                <a:spcPts val="0"/>
              </a:spcBef>
              <a:spcAft>
                <a:spcPts val="0"/>
              </a:spcAft>
              <a:buClr>
                <a:schemeClr val="dk1"/>
              </a:buClr>
              <a:buSzPts val="1050"/>
              <a:buFont typeface="Calibri"/>
              <a:buNone/>
            </a:pPr>
            <a:endParaRPr sz="1050"/>
          </a:p>
          <a:p>
            <a:pPr marL="0" marR="0" lvl="0" indent="0" algn="l" rtl="0">
              <a:lnSpc>
                <a:spcPct val="100000"/>
              </a:lnSpc>
              <a:spcBef>
                <a:spcPts val="0"/>
              </a:spcBef>
              <a:spcAft>
                <a:spcPts val="0"/>
              </a:spcAft>
              <a:buClr>
                <a:schemeClr val="dk1"/>
              </a:buClr>
              <a:buSzPts val="1050"/>
              <a:buFont typeface="Calibri"/>
              <a:buNone/>
            </a:pPr>
            <a:r>
              <a:rPr lang="fr-CA" sz="1050" b="1" i="1">
                <a:highlight>
                  <a:srgbClr val="FFFF00"/>
                </a:highlight>
              </a:rPr>
              <a:t>Note au présentateur : </a:t>
            </a:r>
            <a:endParaRPr/>
          </a:p>
          <a:p>
            <a:pPr marL="0" marR="0" lvl="0" indent="0" algn="l" rtl="0">
              <a:lnSpc>
                <a:spcPct val="100000"/>
              </a:lnSpc>
              <a:spcBef>
                <a:spcPts val="0"/>
              </a:spcBef>
              <a:spcAft>
                <a:spcPts val="0"/>
              </a:spcAft>
              <a:buClr>
                <a:schemeClr val="dk1"/>
              </a:buClr>
              <a:buSzPts val="1050"/>
              <a:buFont typeface="Calibri"/>
              <a:buNone/>
            </a:pPr>
            <a:endParaRPr sz="1050">
              <a:highlight>
                <a:srgbClr val="FFFF00"/>
              </a:highlight>
            </a:endParaRPr>
          </a:p>
          <a:p>
            <a:pPr marL="0" marR="0" lvl="0" indent="0" algn="l" rtl="0">
              <a:lnSpc>
                <a:spcPct val="100000"/>
              </a:lnSpc>
              <a:spcBef>
                <a:spcPts val="0"/>
              </a:spcBef>
              <a:spcAft>
                <a:spcPts val="0"/>
              </a:spcAft>
              <a:buClr>
                <a:schemeClr val="dk1"/>
              </a:buClr>
              <a:buSzPts val="1050"/>
              <a:buFont typeface="Calibri"/>
              <a:buNone/>
            </a:pPr>
            <a:r>
              <a:rPr lang="fr-CA" sz="1050" b="0" i="1">
                <a:highlight>
                  <a:srgbClr val="FFFF00"/>
                </a:highlight>
              </a:rPr>
              <a:t>Quand je saurai quels sont tous les laboratoires retenus, je pourrai adapter la présentation en y ajouter des exemples de certificats des autres laboratoires.</a:t>
            </a:r>
            <a:endParaRPr/>
          </a:p>
          <a:p>
            <a:pPr marL="0" marR="0" lvl="0" indent="0" algn="l" rtl="0">
              <a:lnSpc>
                <a:spcPct val="100000"/>
              </a:lnSpc>
              <a:spcBef>
                <a:spcPts val="0"/>
              </a:spcBef>
              <a:spcAft>
                <a:spcPts val="0"/>
              </a:spcAft>
              <a:buClr>
                <a:schemeClr val="dk1"/>
              </a:buClr>
              <a:buSzPts val="1050"/>
              <a:buFont typeface="Calibri"/>
              <a:buNone/>
            </a:pPr>
            <a:endParaRPr sz="1050" b="0" i="1">
              <a:highlight>
                <a:srgbClr val="FFFF00"/>
              </a:highlight>
            </a:endParaRPr>
          </a:p>
          <a:p>
            <a:pPr marL="0" marR="0" lvl="0" indent="0" algn="l" rtl="0">
              <a:lnSpc>
                <a:spcPct val="100000"/>
              </a:lnSpc>
              <a:spcBef>
                <a:spcPts val="0"/>
              </a:spcBef>
              <a:spcAft>
                <a:spcPts val="0"/>
              </a:spcAft>
              <a:buClr>
                <a:schemeClr val="dk1"/>
              </a:buClr>
              <a:buSzPts val="1050"/>
              <a:buFont typeface="Calibri"/>
              <a:buNone/>
            </a:pPr>
            <a:r>
              <a:rPr lang="fr-CA" sz="1050" i="1">
                <a:highlight>
                  <a:srgbClr val="FFFF00"/>
                </a:highlight>
              </a:rPr>
              <a:t>Présenter seulement la diapo présentant le formulaire du laboratoire retenu par la municipalité.</a:t>
            </a:r>
            <a:endParaRPr/>
          </a:p>
          <a:p>
            <a:pPr marL="0" marR="0" lvl="0" indent="0" algn="l" rtl="0">
              <a:lnSpc>
                <a:spcPct val="100000"/>
              </a:lnSpc>
              <a:spcBef>
                <a:spcPts val="0"/>
              </a:spcBef>
              <a:spcAft>
                <a:spcPts val="0"/>
              </a:spcAft>
              <a:buClr>
                <a:schemeClr val="dk1"/>
              </a:buClr>
              <a:buSzPts val="1050"/>
              <a:buFont typeface="Calibri"/>
              <a:buNone/>
            </a:pPr>
            <a:endParaRPr sz="1050" i="1">
              <a:highlight>
                <a:srgbClr val="FFFF00"/>
              </a:highlight>
            </a:endParaRPr>
          </a:p>
          <a:p>
            <a:pPr marL="0" marR="0" lvl="0" indent="0" algn="l" rtl="0">
              <a:lnSpc>
                <a:spcPct val="100000"/>
              </a:lnSpc>
              <a:spcBef>
                <a:spcPts val="0"/>
              </a:spcBef>
              <a:spcAft>
                <a:spcPts val="0"/>
              </a:spcAft>
              <a:buClr>
                <a:schemeClr val="dk1"/>
              </a:buClr>
              <a:buSzPts val="1050"/>
              <a:buFont typeface="Calibri"/>
              <a:buNone/>
            </a:pPr>
            <a:r>
              <a:rPr lang="fr-CA" sz="1050" i="1">
                <a:highlight>
                  <a:srgbClr val="FFFF00"/>
                </a:highlight>
              </a:rPr>
              <a:t>Pour ce qui est du site web, je ne pourrai pas ajouter des exemples de certificat pour tous les laboratoires, mais lors de la formation des ambassadeurs et la rencontre d’information des citoyens, vous pourrez montrer l’exemple qui s’applique à la municipalité et expliquer où trouver le nom des contaminants et les résultats à entrer dans l’outil, à ne pas confondre avec la colonne « normes », qui indique les quantités maximales à ne pas dépasser.</a:t>
            </a:r>
            <a:endParaRPr/>
          </a:p>
        </p:txBody>
      </p:sp>
      <p:sp>
        <p:nvSpPr>
          <p:cNvPr id="164" name="Google Shape;164;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None/>
            </a:pPr>
            <a:fld id="{00000000-1234-1234-1234-123412341234}" type="slidenum">
              <a:rPr lang="fr-CA"/>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193" name="Google Shape;193;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04" name="Google Shape;204;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18" name="Google Shape;218;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r-CA"/>
              <a:t>V</a:t>
            </a:r>
            <a:endParaRPr/>
          </a:p>
        </p:txBody>
      </p:sp>
      <p:sp>
        <p:nvSpPr>
          <p:cNvPr id="228" name="Google Shape;22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155" name="Google Shape;155;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42" name="Google Shape;242;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5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58" name="Google Shape;258;p5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83" name="Google Shape;283;p5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146" name="Google Shape;146;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293" name="Google Shape;293;p5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146" name="Google Shape;146;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16</a:t>
            </a:fld>
            <a:endParaRPr/>
          </a:p>
        </p:txBody>
      </p:sp>
    </p:spTree>
    <p:extLst>
      <p:ext uri="{BB962C8B-B14F-4D97-AF65-F5344CB8AC3E}">
        <p14:creationId xmlns:p14="http://schemas.microsoft.com/office/powerpoint/2010/main" val="1076887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p5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dirty="0"/>
          </a:p>
        </p:txBody>
      </p:sp>
      <p:sp>
        <p:nvSpPr>
          <p:cNvPr id="309" name="Google Shape;309;p5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p5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49" name="Google Shape;349;p5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2" name="Google Shape;362;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3" name="Google Shape;363;p5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71" name="Google Shape;371;p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p5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r-CA"/>
              <a:t>E</a:t>
            </a:r>
            <a:endParaRPr/>
          </a:p>
          <a:p>
            <a:pPr marL="0" lvl="0" indent="0" algn="l" rtl="0">
              <a:lnSpc>
                <a:spcPct val="100000"/>
              </a:lnSpc>
              <a:spcBef>
                <a:spcPts val="0"/>
              </a:spcBef>
              <a:spcAft>
                <a:spcPts val="0"/>
              </a:spcAft>
              <a:buSzPts val="1400"/>
              <a:buNone/>
            </a:pPr>
            <a:r>
              <a:rPr lang="fr-CA"/>
              <a:t>Ici, vous pourriez dire que pour une personne qui a peu conscience de l'importance de faire analyser son eau ou des risques qu'une eau contaminée peut présenter pour la santé, il peut être utile de lui rappeler les conséquences d'une eau contaminée.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r-CA"/>
              <a:t>Gastro-intestinal: Ex. La gastro lorsque l'eau est contaminée par des bactéries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r-CA"/>
              <a:t>La contamination avec certains métaux (dépend dans la concentration présente dans l'eau), augmente les risques, à long terme, de développer un cancer, des troubles neurologiques (ex. symptôme de type parkinson), des troubles cardiovasculaires et comportementaux (notamment chez les jeunes enfants). </a:t>
            </a:r>
            <a:endParaRPr/>
          </a:p>
          <a:p>
            <a:pPr marL="0" lvl="0" indent="0" algn="l" rtl="0">
              <a:lnSpc>
                <a:spcPct val="100000"/>
              </a:lnSpc>
              <a:spcBef>
                <a:spcPts val="0"/>
              </a:spcBef>
              <a:spcAft>
                <a:spcPts val="0"/>
              </a:spcAft>
              <a:buSzPts val="1400"/>
              <a:buNone/>
            </a:pPr>
            <a:r>
              <a:rPr lang="fr-CA"/>
              <a:t>Ce sont généralement les jeunes enfants, les femmes enceintes et les personnes âgées qui sont plus susceptibles de développer des problèmes de santé plus graves.</a:t>
            </a:r>
            <a:endParaRPr/>
          </a:p>
          <a:p>
            <a:pPr marL="0" lvl="0" indent="0" algn="l" rtl="0">
              <a:lnSpc>
                <a:spcPct val="100000"/>
              </a:lnSpc>
              <a:spcBef>
                <a:spcPts val="0"/>
              </a:spcBef>
              <a:spcAft>
                <a:spcPts val="0"/>
              </a:spcAft>
              <a:buSzPts val="1400"/>
              <a:buNone/>
            </a:pPr>
            <a:endParaRPr/>
          </a:p>
        </p:txBody>
      </p:sp>
      <p:sp>
        <p:nvSpPr>
          <p:cNvPr id="387" name="Google Shape;387;p5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p5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r-CA" sz="1050">
                <a:solidFill>
                  <a:srgbClr val="4D5156"/>
                </a:solidFill>
                <a:latin typeface="Arial"/>
                <a:ea typeface="Arial"/>
                <a:cs typeface="Arial"/>
                <a:sym typeface="Arial"/>
              </a:rPr>
              <a:t>MRF= Matières résiduelles fertilisantes </a:t>
            </a:r>
            <a:endParaRPr/>
          </a:p>
        </p:txBody>
      </p:sp>
      <p:sp>
        <p:nvSpPr>
          <p:cNvPr id="395" name="Google Shape;395;p5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5" name="Google Shape;405;p6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6" name="Google Shape;406;p6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24</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6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0" name="Google Shape;420;p6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25</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6" name="Google Shape;43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r-CA"/>
              <a:t>E</a:t>
            </a:r>
            <a:endParaRPr/>
          </a:p>
          <a:p>
            <a:pPr marL="0" lvl="0" indent="0" algn="l" rtl="0">
              <a:lnSpc>
                <a:spcPct val="100000"/>
              </a:lnSpc>
              <a:spcBef>
                <a:spcPts val="0"/>
              </a:spcBef>
              <a:spcAft>
                <a:spcPts val="0"/>
              </a:spcAft>
              <a:buSzPts val="1400"/>
              <a:buNone/>
            </a:pPr>
            <a:r>
              <a:rPr lang="fr-CA"/>
              <a:t>Ici, vous pourriez dire que pour une personne qui a peu conscience de l'importance de faire analyser son eau ou des risques qu'une eau contaminée peut présenter pour la santé, il peut être utile de lui rappeler les conséquences d'une eau contaminée.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r-CA"/>
              <a:t>Gastro-intestinal: Ex. La gastro lorsque l'eau est contaminée par des bactéries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r-CA"/>
              <a:t>La contamination avec certains métaux (dépend dans la concentration présente dans l'eau), augmente les risques, à long terme, de développer un cancer, des troubles neurologiques (ex. symptôme de type parkinson), des troubles cardiovasculaires et comportementaux (notamment chez les jeunes enfants). </a:t>
            </a:r>
            <a:endParaRPr/>
          </a:p>
          <a:p>
            <a:pPr marL="0" lvl="0" indent="0" algn="l" rtl="0">
              <a:lnSpc>
                <a:spcPct val="100000"/>
              </a:lnSpc>
              <a:spcBef>
                <a:spcPts val="0"/>
              </a:spcBef>
              <a:spcAft>
                <a:spcPts val="0"/>
              </a:spcAft>
              <a:buSzPts val="1400"/>
              <a:buNone/>
            </a:pPr>
            <a:r>
              <a:rPr lang="fr-CA"/>
              <a:t>Ce sont généralement les jeunes enfants, les femmes enceintes et les personnes âgées qui sont plus susceptibles de développer des problèmes de santé plus graves.</a:t>
            </a:r>
            <a:endParaRPr/>
          </a:p>
          <a:p>
            <a:pPr marL="0" lvl="0" indent="0" algn="l" rtl="0">
              <a:lnSpc>
                <a:spcPct val="100000"/>
              </a:lnSpc>
              <a:spcBef>
                <a:spcPts val="0"/>
              </a:spcBef>
              <a:spcAft>
                <a:spcPts val="0"/>
              </a:spcAft>
              <a:buSzPts val="1400"/>
              <a:buNone/>
            </a:pPr>
            <a:endParaRPr/>
          </a:p>
        </p:txBody>
      </p:sp>
      <p:sp>
        <p:nvSpPr>
          <p:cNvPr id="437" name="Google Shape;437;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p6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0" name="Google Shape;450;p6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6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3" name="Google Shape;463;p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6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8" name="Google Shape;478;p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6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7" name="Google Shape;487;p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6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8" name="Google Shape;498;p6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6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6" name="Google Shape;516;p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6" name="Google Shape;526;p6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7" name="Google Shape;527;p6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33</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7" name="Google Shape;547;p6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48" name="Google Shape;548;p6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34</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9" name="Google Shape;569;p7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70" name="Google Shape;570;p7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35</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4" name="Google Shape;584;p7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85" name="Google Shape;585;p7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36</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2" name="Google Shape;602;p7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03" name="Google Shape;603;p7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37</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7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9" name="Google Shape;619;p7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20" name="Google Shape;620;p7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38</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9" name="Google Shape;639;p7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0" name="Google Shape;640;p7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39</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p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8" name="Google Shape;658;p7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9" name="Google Shape;659;p7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40</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7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6" name="Google Shape;676;p7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77" name="Google Shape;677;p7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41</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8" name="Google Shape;688;p7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89" name="Google Shape;689;p7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42</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2" name="Google Shape;702;p7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03" name="Google Shape;703;p7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43</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2" name="Google Shape;712;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13" name="Google Shape;713;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44</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p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4" name="Google Shape;724;p7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25" name="Google Shape;725;p7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45</a:t>
            </a:fld>
            <a:endParaRPr/>
          </a:p>
        </p:txBody>
      </p:sp>
    </p:spTree>
    <p:extLst>
      <p:ext uri="{BB962C8B-B14F-4D97-AF65-F5344CB8AC3E}">
        <p14:creationId xmlns:p14="http://schemas.microsoft.com/office/powerpoint/2010/main" val="42374805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p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4" name="Google Shape;724;p7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25" name="Google Shape;725;p7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46</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4" name="Google Shape;734;p8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35" name="Google Shape;735;p8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47</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3" name="Google Shape;75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54" name="Google Shape;75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48</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p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7" name="Google Shape;767;p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68" name="Google Shape;768;p8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49</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5"/>
        <p:cNvGrpSpPr/>
        <p:nvPr/>
      </p:nvGrpSpPr>
      <p:grpSpPr>
        <a:xfrm>
          <a:off x="0" y="0"/>
          <a:ext cx="0" cy="0"/>
          <a:chOff x="0" y="0"/>
          <a:chExt cx="0" cy="0"/>
        </a:xfrm>
      </p:grpSpPr>
      <p:sp>
        <p:nvSpPr>
          <p:cNvPr id="776" name="Google Shape;776;p8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7" name="Google Shape;777;p8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a:solidFill>
                <a:schemeClr val="dk1"/>
              </a:solidFill>
              <a:latin typeface="Montserrat"/>
              <a:ea typeface="Montserrat"/>
              <a:cs typeface="Montserrat"/>
              <a:sym typeface="Montserrat"/>
            </a:endParaRPr>
          </a:p>
        </p:txBody>
      </p:sp>
      <p:sp>
        <p:nvSpPr>
          <p:cNvPr id="778" name="Google Shape;778;p8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50</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Google Shape;787;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88" name="Google Shape;788;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r-CA"/>
              <a:t>Lien temporaire pour l’outil : </a:t>
            </a:r>
            <a:r>
              <a:rPr lang="fr-CA" u="sng">
                <a:solidFill>
                  <a:schemeClr val="hlink"/>
                </a:solidFill>
                <a:hlinkClick r:id="rId3"/>
              </a:rPr>
              <a:t>https://f4d7-70-53-197-180.ngrok.io/outil/index.php</a:t>
            </a:r>
            <a:r>
              <a:rPr lang="fr-CA"/>
              <a:t> </a:t>
            </a:r>
            <a:endParaRPr/>
          </a:p>
        </p:txBody>
      </p:sp>
      <p:sp>
        <p:nvSpPr>
          <p:cNvPr id="789" name="Google Shape;789;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r-CA"/>
              <a:t>51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4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5"/>
          <p:cNvSpPr>
            <a:spLocks noGrp="1"/>
          </p:cNvSpPr>
          <p:nvPr>
            <p:ph type="pic" idx="2"/>
          </p:nvPr>
        </p:nvSpPr>
        <p:spPr>
          <a:xfrm>
            <a:off x="5183188" y="987425"/>
            <a:ext cx="6172200" cy="4873625"/>
          </a:xfrm>
          <a:prstGeom prst="rect">
            <a:avLst/>
          </a:prstGeom>
          <a:noFill/>
          <a:ln>
            <a:noFill/>
          </a:ln>
        </p:spPr>
      </p:sp>
      <p:sp>
        <p:nvSpPr>
          <p:cNvPr id="68" name="Google Shape;68;p4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3.png"/><Relationship Id="rId18" Type="http://schemas.openxmlformats.org/officeDocument/2006/relationships/image" Target="../media/image8.jp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2.png"/><Relationship Id="rId17" Type="http://schemas.openxmlformats.org/officeDocument/2006/relationships/image" Target="../media/image7.png"/><Relationship Id="rId2" Type="http://schemas.openxmlformats.org/officeDocument/2006/relationships/tags" Target="../tags/tag2.xml"/><Relationship Id="rId16" Type="http://schemas.openxmlformats.org/officeDocument/2006/relationships/image" Target="../media/image6.jp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image" Target="../media/image1.jpg"/><Relationship Id="rId5" Type="http://schemas.openxmlformats.org/officeDocument/2006/relationships/tags" Target="../tags/tag5.xml"/><Relationship Id="rId15" Type="http://schemas.openxmlformats.org/officeDocument/2006/relationships/image" Target="../media/image5.png"/><Relationship Id="rId10" Type="http://schemas.openxmlformats.org/officeDocument/2006/relationships/notesSlide" Target="../notesSlides/notesSlide1.xml"/><Relationship Id="rId4" Type="http://schemas.openxmlformats.org/officeDocument/2006/relationships/tags" Target="../tags/tag4.xml"/><Relationship Id="rId9" Type="http://schemas.openxmlformats.org/officeDocument/2006/relationships/slideLayout" Target="../slideLayouts/slideLayout1.xml"/><Relationship Id="rId1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tags" Target="../tags/tag12.xml"/></Relationships>
</file>

<file path=ppt/slides/_rels/slide3.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image" Target="../media/image10.png"/><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image" Target="../media/image9.pn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notesSlide" Target="../notesSlides/notesSlide3.xml"/><Relationship Id="rId5" Type="http://schemas.openxmlformats.org/officeDocument/2006/relationships/tags" Target="../tags/tag17.xml"/><Relationship Id="rId10" Type="http://schemas.openxmlformats.org/officeDocument/2006/relationships/slideLayout" Target="../slideLayouts/slideLayout2.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15.png"/><Relationship Id="rId3" Type="http://schemas.openxmlformats.org/officeDocument/2006/relationships/tags" Target="../tags/tag24.xml"/><Relationship Id="rId7" Type="http://schemas.openxmlformats.org/officeDocument/2006/relationships/tags" Target="../tags/tag28.xml"/><Relationship Id="rId12" Type="http://schemas.openxmlformats.org/officeDocument/2006/relationships/image" Target="../media/image14.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image" Target="../media/image13.png"/><Relationship Id="rId5" Type="http://schemas.openxmlformats.org/officeDocument/2006/relationships/tags" Target="../tags/tag26.xml"/><Relationship Id="rId10" Type="http://schemas.openxmlformats.org/officeDocument/2006/relationships/image" Target="../media/image12.png"/><Relationship Id="rId4" Type="http://schemas.openxmlformats.org/officeDocument/2006/relationships/tags" Target="../tags/tag25.xml"/><Relationship Id="rId9"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tags" Target="../tags/tag41.xml"/><Relationship Id="rId18" Type="http://schemas.openxmlformats.org/officeDocument/2006/relationships/tags" Target="../tags/tag46.xml"/><Relationship Id="rId26" Type="http://schemas.openxmlformats.org/officeDocument/2006/relationships/notesSlide" Target="../notesSlides/notesSlide5.xml"/><Relationship Id="rId3" Type="http://schemas.openxmlformats.org/officeDocument/2006/relationships/tags" Target="../tags/tag31.xml"/><Relationship Id="rId21" Type="http://schemas.openxmlformats.org/officeDocument/2006/relationships/tags" Target="../tags/tag49.xml"/><Relationship Id="rId7" Type="http://schemas.openxmlformats.org/officeDocument/2006/relationships/tags" Target="../tags/tag35.xml"/><Relationship Id="rId12" Type="http://schemas.openxmlformats.org/officeDocument/2006/relationships/tags" Target="../tags/tag40.xml"/><Relationship Id="rId17" Type="http://schemas.openxmlformats.org/officeDocument/2006/relationships/tags" Target="../tags/tag45.xml"/><Relationship Id="rId25" Type="http://schemas.openxmlformats.org/officeDocument/2006/relationships/slideLayout" Target="../slideLayouts/slideLayout2.xml"/><Relationship Id="rId2" Type="http://schemas.openxmlformats.org/officeDocument/2006/relationships/tags" Target="../tags/tag30.xml"/><Relationship Id="rId16" Type="http://schemas.openxmlformats.org/officeDocument/2006/relationships/tags" Target="../tags/tag44.xml"/><Relationship Id="rId20" Type="http://schemas.openxmlformats.org/officeDocument/2006/relationships/tags" Target="../tags/tag48.xml"/><Relationship Id="rId29" Type="http://schemas.openxmlformats.org/officeDocument/2006/relationships/image" Target="../media/image11.png"/><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tags" Target="../tags/tag39.xml"/><Relationship Id="rId24" Type="http://schemas.openxmlformats.org/officeDocument/2006/relationships/tags" Target="../tags/tag52.xml"/><Relationship Id="rId5" Type="http://schemas.openxmlformats.org/officeDocument/2006/relationships/tags" Target="../tags/tag33.xml"/><Relationship Id="rId15" Type="http://schemas.openxmlformats.org/officeDocument/2006/relationships/tags" Target="../tags/tag43.xml"/><Relationship Id="rId23" Type="http://schemas.openxmlformats.org/officeDocument/2006/relationships/tags" Target="../tags/tag51.xml"/><Relationship Id="rId28" Type="http://schemas.openxmlformats.org/officeDocument/2006/relationships/hyperlink" Target="https://moneaumonpuits.ca/outils/" TargetMode="External"/><Relationship Id="rId10" Type="http://schemas.openxmlformats.org/officeDocument/2006/relationships/tags" Target="../tags/tag38.xml"/><Relationship Id="rId19" Type="http://schemas.openxmlformats.org/officeDocument/2006/relationships/tags" Target="../tags/tag47.xml"/><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tags" Target="../tags/tag42.xml"/><Relationship Id="rId22" Type="http://schemas.openxmlformats.org/officeDocument/2006/relationships/tags" Target="../tags/tag50.xml"/><Relationship Id="rId27"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55.xml"/><Relationship Id="rId7" Type="http://schemas.openxmlformats.org/officeDocument/2006/relationships/slideLayout" Target="../slideLayouts/slideLayout2.xml"/><Relationship Id="rId12" Type="http://schemas.openxmlformats.org/officeDocument/2006/relationships/image" Target="../media/image11.png"/><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11" Type="http://schemas.openxmlformats.org/officeDocument/2006/relationships/image" Target="../media/image17.png"/><Relationship Id="rId5" Type="http://schemas.openxmlformats.org/officeDocument/2006/relationships/tags" Target="../tags/tag57.xml"/><Relationship Id="rId10" Type="http://schemas.openxmlformats.org/officeDocument/2006/relationships/hyperlink" Target="http://www.moneaumonpuits.ca/" TargetMode="External"/><Relationship Id="rId4" Type="http://schemas.openxmlformats.org/officeDocument/2006/relationships/tags" Target="../tags/tag56.xml"/><Relationship Id="rId9" Type="http://schemas.openxmlformats.org/officeDocument/2006/relationships/hyperlink" Target="https://moneaumonpuits.ca/outils/" TargetMode="External"/></Relationships>
</file>

<file path=ppt/slides/_rels/slide7.xml.rels><?xml version="1.0" encoding="UTF-8" standalone="yes"?>
<Relationships xmlns="http://schemas.openxmlformats.org/package/2006/relationships"><Relationship Id="rId8" Type="http://schemas.openxmlformats.org/officeDocument/2006/relationships/tags" Target="../tags/tag66.xml"/><Relationship Id="rId13" Type="http://schemas.openxmlformats.org/officeDocument/2006/relationships/image" Target="../media/image19.png"/><Relationship Id="rId3" Type="http://schemas.openxmlformats.org/officeDocument/2006/relationships/tags" Target="../tags/tag61.xml"/><Relationship Id="rId7" Type="http://schemas.openxmlformats.org/officeDocument/2006/relationships/tags" Target="../tags/tag65.xml"/><Relationship Id="rId12" Type="http://schemas.openxmlformats.org/officeDocument/2006/relationships/image" Target="../media/image18.png"/><Relationship Id="rId2" Type="http://schemas.openxmlformats.org/officeDocument/2006/relationships/tags" Target="../tags/tag60.xml"/><Relationship Id="rId16" Type="http://schemas.openxmlformats.org/officeDocument/2006/relationships/image" Target="../media/image11.png"/><Relationship Id="rId1" Type="http://schemas.openxmlformats.org/officeDocument/2006/relationships/tags" Target="../tags/tag59.xml"/><Relationship Id="rId6" Type="http://schemas.openxmlformats.org/officeDocument/2006/relationships/tags" Target="../tags/tag64.xml"/><Relationship Id="rId11" Type="http://schemas.openxmlformats.org/officeDocument/2006/relationships/notesSlide" Target="../notesSlides/notesSlide7.xml"/><Relationship Id="rId5" Type="http://schemas.openxmlformats.org/officeDocument/2006/relationships/tags" Target="../tags/tag63.xml"/><Relationship Id="rId15" Type="http://schemas.openxmlformats.org/officeDocument/2006/relationships/hyperlink" Target="https://moneaumonpuits.ca/outils/" TargetMode="External"/><Relationship Id="rId10" Type="http://schemas.openxmlformats.org/officeDocument/2006/relationships/slideLayout" Target="../slideLayouts/slideLayout2.xml"/><Relationship Id="rId4" Type="http://schemas.openxmlformats.org/officeDocument/2006/relationships/tags" Target="../tags/tag62.xml"/><Relationship Id="rId9" Type="http://schemas.openxmlformats.org/officeDocument/2006/relationships/tags" Target="../tags/tag67.xml"/><Relationship Id="rId1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hyperlink" Target="https://moneaumonpuits.ca/analyser-votre-eau/fiches-de-renseignements-sur-les-contaminants/" TargetMode="External"/><Relationship Id="rId3" Type="http://schemas.openxmlformats.org/officeDocument/2006/relationships/tags" Target="../tags/tag70.xml"/><Relationship Id="rId7" Type="http://schemas.openxmlformats.org/officeDocument/2006/relationships/notesSlide" Target="../notesSlides/notesSlide8.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slideLayout" Target="../slideLayouts/slideLayout2.xml"/><Relationship Id="rId11" Type="http://schemas.openxmlformats.org/officeDocument/2006/relationships/image" Target="../media/image11.png"/><Relationship Id="rId5" Type="http://schemas.openxmlformats.org/officeDocument/2006/relationships/tags" Target="../tags/tag72.xml"/><Relationship Id="rId10" Type="http://schemas.openxmlformats.org/officeDocument/2006/relationships/hyperlink" Target="http://www.moneaumonpuits.ca/" TargetMode="External"/><Relationship Id="rId4" Type="http://schemas.openxmlformats.org/officeDocument/2006/relationships/tags" Target="../tags/tag71.xml"/><Relationship Id="rId9" Type="http://schemas.openxmlformats.org/officeDocument/2006/relationships/hyperlink" Target="https://moneaumonpuits.ca/analyser-votre-eau/quoi-faire-si-votre-eau-contient-des-contaminants/" TargetMode="External"/></Relationships>
</file>

<file path=ppt/slides/_rels/slide9.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image" Target="../media/image10.png"/><Relationship Id="rId3" Type="http://schemas.openxmlformats.org/officeDocument/2006/relationships/tags" Target="../tags/tag75.xml"/><Relationship Id="rId7" Type="http://schemas.openxmlformats.org/officeDocument/2006/relationships/tags" Target="../tags/tag79.xml"/><Relationship Id="rId12" Type="http://schemas.openxmlformats.org/officeDocument/2006/relationships/image" Target="../media/image9.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notesSlide" Target="../notesSlides/notesSlide9.xml"/><Relationship Id="rId5" Type="http://schemas.openxmlformats.org/officeDocument/2006/relationships/tags" Target="../tags/tag77.xml"/><Relationship Id="rId10" Type="http://schemas.openxmlformats.org/officeDocument/2006/relationships/slideLayout" Target="../slideLayouts/slideLayout2.xml"/><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tags" Target="../tags/tag84.xml"/><Relationship Id="rId7" Type="http://schemas.openxmlformats.org/officeDocument/2006/relationships/image" Target="../media/image10.pn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tags" Target="../tags/tag85.xml"/></Relationships>
</file>

<file path=ppt/slides/_rels/slide11.xml.rels><?xml version="1.0" encoding="UTF-8" standalone="yes"?>
<Relationships xmlns="http://schemas.openxmlformats.org/package/2006/relationships"><Relationship Id="rId8" Type="http://schemas.openxmlformats.org/officeDocument/2006/relationships/tags" Target="../tags/tag93.xml"/><Relationship Id="rId13" Type="http://schemas.openxmlformats.org/officeDocument/2006/relationships/notesSlide" Target="../notesSlides/notesSlide11.xml"/><Relationship Id="rId3" Type="http://schemas.openxmlformats.org/officeDocument/2006/relationships/tags" Target="../tags/tag88.xml"/><Relationship Id="rId7" Type="http://schemas.openxmlformats.org/officeDocument/2006/relationships/tags" Target="../tags/tag92.xml"/><Relationship Id="rId12" Type="http://schemas.openxmlformats.org/officeDocument/2006/relationships/slideLayout" Target="../slideLayouts/slideLayout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11" Type="http://schemas.openxmlformats.org/officeDocument/2006/relationships/tags" Target="../tags/tag96.xml"/><Relationship Id="rId5" Type="http://schemas.openxmlformats.org/officeDocument/2006/relationships/tags" Target="../tags/tag90.xml"/><Relationship Id="rId15" Type="http://schemas.openxmlformats.org/officeDocument/2006/relationships/hyperlink" Target="https://moneaumonpuits.ca/outils/" TargetMode="External"/><Relationship Id="rId10" Type="http://schemas.openxmlformats.org/officeDocument/2006/relationships/tags" Target="../tags/tag95.xml"/><Relationship Id="rId4" Type="http://schemas.openxmlformats.org/officeDocument/2006/relationships/tags" Target="../tags/tag89.xml"/><Relationship Id="rId9" Type="http://schemas.openxmlformats.org/officeDocument/2006/relationships/tags" Target="../tags/tag94.xml"/><Relationship Id="rId1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tags" Target="../tags/tag104.xml"/><Relationship Id="rId13" Type="http://schemas.openxmlformats.org/officeDocument/2006/relationships/tags" Target="../tags/tag109.xml"/><Relationship Id="rId18" Type="http://schemas.openxmlformats.org/officeDocument/2006/relationships/tags" Target="../tags/tag114.xml"/><Relationship Id="rId3" Type="http://schemas.openxmlformats.org/officeDocument/2006/relationships/tags" Target="../tags/tag99.xml"/><Relationship Id="rId21" Type="http://schemas.openxmlformats.org/officeDocument/2006/relationships/slideLayout" Target="../slideLayouts/slideLayout2.xml"/><Relationship Id="rId7" Type="http://schemas.openxmlformats.org/officeDocument/2006/relationships/tags" Target="../tags/tag103.xml"/><Relationship Id="rId12" Type="http://schemas.openxmlformats.org/officeDocument/2006/relationships/tags" Target="../tags/tag108.xml"/><Relationship Id="rId17" Type="http://schemas.openxmlformats.org/officeDocument/2006/relationships/tags" Target="../tags/tag113.xml"/><Relationship Id="rId2" Type="http://schemas.openxmlformats.org/officeDocument/2006/relationships/tags" Target="../tags/tag98.xml"/><Relationship Id="rId16" Type="http://schemas.openxmlformats.org/officeDocument/2006/relationships/tags" Target="../tags/tag112.xml"/><Relationship Id="rId20" Type="http://schemas.openxmlformats.org/officeDocument/2006/relationships/tags" Target="../tags/tag116.xml"/><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5" Type="http://schemas.openxmlformats.org/officeDocument/2006/relationships/tags" Target="../tags/tag101.xml"/><Relationship Id="rId15" Type="http://schemas.openxmlformats.org/officeDocument/2006/relationships/tags" Target="../tags/tag111.xml"/><Relationship Id="rId23" Type="http://schemas.openxmlformats.org/officeDocument/2006/relationships/image" Target="../media/image11.png"/><Relationship Id="rId10" Type="http://schemas.openxmlformats.org/officeDocument/2006/relationships/tags" Target="../tags/tag106.xml"/><Relationship Id="rId19" Type="http://schemas.openxmlformats.org/officeDocument/2006/relationships/tags" Target="../tags/tag115.xml"/><Relationship Id="rId4" Type="http://schemas.openxmlformats.org/officeDocument/2006/relationships/tags" Target="../tags/tag100.xml"/><Relationship Id="rId9" Type="http://schemas.openxmlformats.org/officeDocument/2006/relationships/tags" Target="../tags/tag105.xml"/><Relationship Id="rId14" Type="http://schemas.openxmlformats.org/officeDocument/2006/relationships/tags" Target="../tags/tag110.xml"/><Relationship Id="rId2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119.xml"/><Relationship Id="rId7" Type="http://schemas.openxmlformats.org/officeDocument/2006/relationships/notesSlide" Target="../notesSlides/notesSlide13.xml"/><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slideLayout" Target="../slideLayouts/slideLayout2.xml"/><Relationship Id="rId5" Type="http://schemas.openxmlformats.org/officeDocument/2006/relationships/tags" Target="../tags/tag121.xml"/><Relationship Id="rId4" Type="http://schemas.openxmlformats.org/officeDocument/2006/relationships/tags" Target="../tags/tag120.xml"/></Relationships>
</file>

<file path=ppt/slides/_rels/slide14.xml.rels><?xml version="1.0" encoding="UTF-8" standalone="yes"?>
<Relationships xmlns="http://schemas.openxmlformats.org/package/2006/relationships"><Relationship Id="rId3" Type="http://schemas.openxmlformats.org/officeDocument/2006/relationships/tags" Target="../tags/tag124.xml"/><Relationship Id="rId7" Type="http://schemas.openxmlformats.org/officeDocument/2006/relationships/image" Target="../media/image10.png"/><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25.xml"/></Relationships>
</file>

<file path=ppt/slides/_rels/slide15.xml.rels><?xml version="1.0" encoding="UTF-8" standalone="yes"?>
<Relationships xmlns="http://schemas.openxmlformats.org/package/2006/relationships"><Relationship Id="rId8" Type="http://schemas.openxmlformats.org/officeDocument/2006/relationships/tags" Target="../tags/tag133.xml"/><Relationship Id="rId13" Type="http://schemas.openxmlformats.org/officeDocument/2006/relationships/notesSlide" Target="../notesSlides/notesSlide15.xml"/><Relationship Id="rId3" Type="http://schemas.openxmlformats.org/officeDocument/2006/relationships/tags" Target="../tags/tag128.xml"/><Relationship Id="rId7" Type="http://schemas.openxmlformats.org/officeDocument/2006/relationships/tags" Target="../tags/tag132.xml"/><Relationship Id="rId12" Type="http://schemas.openxmlformats.org/officeDocument/2006/relationships/slideLayout" Target="../slideLayouts/slideLayout2.xml"/><Relationship Id="rId2" Type="http://schemas.openxmlformats.org/officeDocument/2006/relationships/tags" Target="../tags/tag127.xml"/><Relationship Id="rId1" Type="http://schemas.openxmlformats.org/officeDocument/2006/relationships/tags" Target="../tags/tag126.xml"/><Relationship Id="rId6" Type="http://schemas.openxmlformats.org/officeDocument/2006/relationships/tags" Target="../tags/tag131.xml"/><Relationship Id="rId11" Type="http://schemas.openxmlformats.org/officeDocument/2006/relationships/tags" Target="../tags/tag136.xml"/><Relationship Id="rId5" Type="http://schemas.openxmlformats.org/officeDocument/2006/relationships/tags" Target="../tags/tag130.xml"/><Relationship Id="rId10" Type="http://schemas.openxmlformats.org/officeDocument/2006/relationships/tags" Target="../tags/tag135.xml"/><Relationship Id="rId4" Type="http://schemas.openxmlformats.org/officeDocument/2006/relationships/tags" Target="../tags/tag129.xml"/><Relationship Id="rId9" Type="http://schemas.openxmlformats.org/officeDocument/2006/relationships/tags" Target="../tags/tag134.xml"/><Relationship Id="rId1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tags" Target="../tags/tag139.xml"/><Relationship Id="rId7" Type="http://schemas.openxmlformats.org/officeDocument/2006/relationships/image" Target="../media/image10.png"/><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notesSlide" Target="../notesSlides/notesSlide16.xml"/><Relationship Id="rId5" Type="http://schemas.openxmlformats.org/officeDocument/2006/relationships/slideLayout" Target="../slideLayouts/slideLayout2.xml"/><Relationship Id="rId4" Type="http://schemas.openxmlformats.org/officeDocument/2006/relationships/tags" Target="../tags/tag140.xml"/></Relationships>
</file>

<file path=ppt/slides/_rels/slide17.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11.png"/><Relationship Id="rId5" Type="http://schemas.openxmlformats.org/officeDocument/2006/relationships/tags" Target="../tags/tag145.xml"/><Relationship Id="rId10" Type="http://schemas.openxmlformats.org/officeDocument/2006/relationships/notesSlide" Target="../notesSlides/notesSlide17.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156.xml"/><Relationship Id="rId13" Type="http://schemas.openxmlformats.org/officeDocument/2006/relationships/image" Target="../media/image10.png"/><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image" Target="../media/image9.png"/><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notesSlide" Target="../notesSlides/notesSlide18.xml"/><Relationship Id="rId5" Type="http://schemas.openxmlformats.org/officeDocument/2006/relationships/tags" Target="../tags/tag153.xml"/><Relationship Id="rId10" Type="http://schemas.openxmlformats.org/officeDocument/2006/relationships/slideLayout" Target="../slideLayouts/slideLayout2.xml"/><Relationship Id="rId4" Type="http://schemas.openxmlformats.org/officeDocument/2006/relationships/tags" Target="../tags/tag152.xml"/><Relationship Id="rId9" Type="http://schemas.openxmlformats.org/officeDocument/2006/relationships/tags" Target="../tags/tag157.xml"/><Relationship Id="rId1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tags" Target="../tags/tag160.xml"/><Relationship Id="rId2" Type="http://schemas.openxmlformats.org/officeDocument/2006/relationships/tags" Target="../tags/tag159.xml"/><Relationship Id="rId1" Type="http://schemas.openxmlformats.org/officeDocument/2006/relationships/tags" Target="../tags/tag158.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tags" Target="../tags/tag168.xml"/><Relationship Id="rId13" Type="http://schemas.openxmlformats.org/officeDocument/2006/relationships/notesSlide" Target="../notesSlides/notesSlide20.xml"/><Relationship Id="rId3" Type="http://schemas.openxmlformats.org/officeDocument/2006/relationships/tags" Target="../tags/tag163.xml"/><Relationship Id="rId7" Type="http://schemas.openxmlformats.org/officeDocument/2006/relationships/tags" Target="../tags/tag167.xml"/><Relationship Id="rId12" Type="http://schemas.openxmlformats.org/officeDocument/2006/relationships/slideLayout" Target="../slideLayouts/slideLayout2.xml"/><Relationship Id="rId2" Type="http://schemas.openxmlformats.org/officeDocument/2006/relationships/tags" Target="../tags/tag162.xml"/><Relationship Id="rId16" Type="http://schemas.openxmlformats.org/officeDocument/2006/relationships/image" Target="../media/image21.png"/><Relationship Id="rId1" Type="http://schemas.openxmlformats.org/officeDocument/2006/relationships/tags" Target="../tags/tag161.xml"/><Relationship Id="rId6" Type="http://schemas.openxmlformats.org/officeDocument/2006/relationships/tags" Target="../tags/tag166.xml"/><Relationship Id="rId11" Type="http://schemas.openxmlformats.org/officeDocument/2006/relationships/tags" Target="../tags/tag171.xml"/><Relationship Id="rId5" Type="http://schemas.openxmlformats.org/officeDocument/2006/relationships/tags" Target="../tags/tag165.xml"/><Relationship Id="rId15" Type="http://schemas.openxmlformats.org/officeDocument/2006/relationships/hyperlink" Target="http://collections.banq.qc.ca/ark:/52327/bs44562" TargetMode="External"/><Relationship Id="rId10" Type="http://schemas.openxmlformats.org/officeDocument/2006/relationships/tags" Target="../tags/tag170.xml"/><Relationship Id="rId4" Type="http://schemas.openxmlformats.org/officeDocument/2006/relationships/tags" Target="../tags/tag164.xml"/><Relationship Id="rId9" Type="http://schemas.openxmlformats.org/officeDocument/2006/relationships/tags" Target="../tags/tag169.xml"/><Relationship Id="rId1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tags" Target="../tags/tag174.xml"/><Relationship Id="rId2" Type="http://schemas.openxmlformats.org/officeDocument/2006/relationships/tags" Target="../tags/tag173.xml"/><Relationship Id="rId1" Type="http://schemas.openxmlformats.org/officeDocument/2006/relationships/tags" Target="../tags/tag172.xml"/><Relationship Id="rId5" Type="http://schemas.openxmlformats.org/officeDocument/2006/relationships/notesSlide" Target="../notesSlides/notesSlide21.xml"/><Relationship Id="rId4"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tags" Target="../tags/tag182.xml"/><Relationship Id="rId13" Type="http://schemas.openxmlformats.org/officeDocument/2006/relationships/image" Target="../media/image23.jpeg"/><Relationship Id="rId3" Type="http://schemas.openxmlformats.org/officeDocument/2006/relationships/tags" Target="../tags/tag177.xml"/><Relationship Id="rId7" Type="http://schemas.openxmlformats.org/officeDocument/2006/relationships/tags" Target="../tags/tag181.xml"/><Relationship Id="rId12" Type="http://schemas.openxmlformats.org/officeDocument/2006/relationships/image" Target="../media/image22.png"/><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tags" Target="../tags/tag180.xml"/><Relationship Id="rId11" Type="http://schemas.openxmlformats.org/officeDocument/2006/relationships/slideLayout" Target="../slideLayouts/slideLayout2.xml"/><Relationship Id="rId5" Type="http://schemas.openxmlformats.org/officeDocument/2006/relationships/tags" Target="../tags/tag179.xml"/><Relationship Id="rId10" Type="http://schemas.openxmlformats.org/officeDocument/2006/relationships/tags" Target="../tags/tag184.xml"/><Relationship Id="rId4" Type="http://schemas.openxmlformats.org/officeDocument/2006/relationships/tags" Target="../tags/tag178.xml"/><Relationship Id="rId9" Type="http://schemas.openxmlformats.org/officeDocument/2006/relationships/tags" Target="../tags/tag183.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2.xml"/><Relationship Id="rId3" Type="http://schemas.openxmlformats.org/officeDocument/2006/relationships/tags" Target="../tags/tag187.xml"/><Relationship Id="rId7" Type="http://schemas.openxmlformats.org/officeDocument/2006/relationships/slideLayout" Target="../slideLayouts/slideLayout2.xml"/><Relationship Id="rId2" Type="http://schemas.openxmlformats.org/officeDocument/2006/relationships/tags" Target="../tags/tag186.xml"/><Relationship Id="rId1" Type="http://schemas.openxmlformats.org/officeDocument/2006/relationships/tags" Target="../tags/tag185.xml"/><Relationship Id="rId6" Type="http://schemas.openxmlformats.org/officeDocument/2006/relationships/tags" Target="../tags/tag190.xml"/><Relationship Id="rId5" Type="http://schemas.openxmlformats.org/officeDocument/2006/relationships/tags" Target="../tags/tag189.xml"/><Relationship Id="rId10" Type="http://schemas.openxmlformats.org/officeDocument/2006/relationships/hyperlink" Target="https://www.legisquebec.gouv.qc.ca/fr/document/rc/Q-2,%20r.%2035.2" TargetMode="External"/><Relationship Id="rId4" Type="http://schemas.openxmlformats.org/officeDocument/2006/relationships/tags" Target="../tags/tag188.xml"/><Relationship Id="rId9" Type="http://schemas.openxmlformats.org/officeDocument/2006/relationships/hyperlink" Target="https://www.environnement.gouv.qc.ca/eau/prelevements/reglement-prelevement-protection/guide-applic-rpep-chapvi.pdf" TargetMode="External"/></Relationships>
</file>

<file path=ppt/slides/_rels/slide24.xml.rels><?xml version="1.0" encoding="UTF-8" standalone="yes"?>
<Relationships xmlns="http://schemas.openxmlformats.org/package/2006/relationships"><Relationship Id="rId8" Type="http://schemas.openxmlformats.org/officeDocument/2006/relationships/tags" Target="../tags/tag198.xml"/><Relationship Id="rId13" Type="http://schemas.openxmlformats.org/officeDocument/2006/relationships/image" Target="../media/image25.jpg"/><Relationship Id="rId3" Type="http://schemas.openxmlformats.org/officeDocument/2006/relationships/tags" Target="../tags/tag193.xml"/><Relationship Id="rId7" Type="http://schemas.openxmlformats.org/officeDocument/2006/relationships/tags" Target="../tags/tag197.xml"/><Relationship Id="rId12" Type="http://schemas.openxmlformats.org/officeDocument/2006/relationships/image" Target="../media/image24.png"/><Relationship Id="rId2" Type="http://schemas.openxmlformats.org/officeDocument/2006/relationships/tags" Target="../tags/tag192.xml"/><Relationship Id="rId1" Type="http://schemas.openxmlformats.org/officeDocument/2006/relationships/tags" Target="../tags/tag191.xml"/><Relationship Id="rId6" Type="http://schemas.openxmlformats.org/officeDocument/2006/relationships/tags" Target="../tags/tag196.xml"/><Relationship Id="rId11" Type="http://schemas.openxmlformats.org/officeDocument/2006/relationships/notesSlide" Target="../notesSlides/notesSlide23.xml"/><Relationship Id="rId5" Type="http://schemas.openxmlformats.org/officeDocument/2006/relationships/tags" Target="../tags/tag195.xml"/><Relationship Id="rId10" Type="http://schemas.openxmlformats.org/officeDocument/2006/relationships/slideLayout" Target="../slideLayouts/slideLayout2.xml"/><Relationship Id="rId4" Type="http://schemas.openxmlformats.org/officeDocument/2006/relationships/tags" Target="../tags/tag194.xml"/><Relationship Id="rId9" Type="http://schemas.openxmlformats.org/officeDocument/2006/relationships/tags" Target="../tags/tag199.xml"/><Relationship Id="rId14" Type="http://schemas.openxmlformats.org/officeDocument/2006/relationships/image" Target="../media/image26.png"/></Relationships>
</file>

<file path=ppt/slides/_rels/slide25.xml.rels><?xml version="1.0" encoding="UTF-8" standalone="yes"?>
<Relationships xmlns="http://schemas.openxmlformats.org/package/2006/relationships"><Relationship Id="rId8" Type="http://schemas.openxmlformats.org/officeDocument/2006/relationships/tags" Target="../tags/tag207.xml"/><Relationship Id="rId13" Type="http://schemas.openxmlformats.org/officeDocument/2006/relationships/slideLayout" Target="../slideLayouts/slideLayout2.xml"/><Relationship Id="rId18" Type="http://schemas.openxmlformats.org/officeDocument/2006/relationships/image" Target="../media/image28.jpg"/><Relationship Id="rId3" Type="http://schemas.openxmlformats.org/officeDocument/2006/relationships/tags" Target="../tags/tag202.xml"/><Relationship Id="rId21" Type="http://schemas.openxmlformats.org/officeDocument/2006/relationships/image" Target="../media/image31.png"/><Relationship Id="rId7" Type="http://schemas.openxmlformats.org/officeDocument/2006/relationships/tags" Target="../tags/tag206.xml"/><Relationship Id="rId12" Type="http://schemas.openxmlformats.org/officeDocument/2006/relationships/tags" Target="../tags/tag211.xml"/><Relationship Id="rId17" Type="http://schemas.openxmlformats.org/officeDocument/2006/relationships/image" Target="../media/image27.png"/><Relationship Id="rId2" Type="http://schemas.openxmlformats.org/officeDocument/2006/relationships/tags" Target="../tags/tag201.xml"/><Relationship Id="rId16" Type="http://schemas.openxmlformats.org/officeDocument/2006/relationships/hyperlink" Target="https://creativecommons.org/licenses/by-sa/3.0/" TargetMode="External"/><Relationship Id="rId20" Type="http://schemas.openxmlformats.org/officeDocument/2006/relationships/image" Target="../media/image30.jpg"/><Relationship Id="rId1" Type="http://schemas.openxmlformats.org/officeDocument/2006/relationships/tags" Target="../tags/tag200.xml"/><Relationship Id="rId6" Type="http://schemas.openxmlformats.org/officeDocument/2006/relationships/tags" Target="../tags/tag205.xml"/><Relationship Id="rId11" Type="http://schemas.openxmlformats.org/officeDocument/2006/relationships/tags" Target="../tags/tag210.xml"/><Relationship Id="rId5" Type="http://schemas.openxmlformats.org/officeDocument/2006/relationships/tags" Target="../tags/tag204.xml"/><Relationship Id="rId15" Type="http://schemas.openxmlformats.org/officeDocument/2006/relationships/hyperlink" Target="https://commons.wikimedia.org/wiki/File:Checkmark.svg" TargetMode="External"/><Relationship Id="rId10" Type="http://schemas.openxmlformats.org/officeDocument/2006/relationships/tags" Target="../tags/tag209.xml"/><Relationship Id="rId19" Type="http://schemas.openxmlformats.org/officeDocument/2006/relationships/image" Target="../media/image29.jpg"/><Relationship Id="rId4" Type="http://schemas.openxmlformats.org/officeDocument/2006/relationships/tags" Target="../tags/tag203.xml"/><Relationship Id="rId9" Type="http://schemas.openxmlformats.org/officeDocument/2006/relationships/tags" Target="../tags/tag208.xml"/><Relationship Id="rId14" Type="http://schemas.openxmlformats.org/officeDocument/2006/relationships/notesSlide" Target="../notesSlides/notesSlide24.xml"/><Relationship Id="rId22" Type="http://schemas.openxmlformats.org/officeDocument/2006/relationships/image" Target="../media/image32.png"/></Relationships>
</file>

<file path=ppt/slides/_rels/slide26.xml.rels><?xml version="1.0" encoding="UTF-8" standalone="yes"?>
<Relationships xmlns="http://schemas.openxmlformats.org/package/2006/relationships"><Relationship Id="rId8" Type="http://schemas.openxmlformats.org/officeDocument/2006/relationships/tags" Target="../tags/tag219.xml"/><Relationship Id="rId13" Type="http://schemas.openxmlformats.org/officeDocument/2006/relationships/image" Target="../media/image35.jpg"/><Relationship Id="rId3" Type="http://schemas.openxmlformats.org/officeDocument/2006/relationships/tags" Target="../tags/tag214.xml"/><Relationship Id="rId7" Type="http://schemas.openxmlformats.org/officeDocument/2006/relationships/tags" Target="../tags/tag218.xml"/><Relationship Id="rId12" Type="http://schemas.openxmlformats.org/officeDocument/2006/relationships/image" Target="../media/image34.jpg"/><Relationship Id="rId2" Type="http://schemas.openxmlformats.org/officeDocument/2006/relationships/tags" Target="../tags/tag213.xml"/><Relationship Id="rId1" Type="http://schemas.openxmlformats.org/officeDocument/2006/relationships/tags" Target="../tags/tag212.xml"/><Relationship Id="rId6" Type="http://schemas.openxmlformats.org/officeDocument/2006/relationships/tags" Target="../tags/tag217.xml"/><Relationship Id="rId11" Type="http://schemas.openxmlformats.org/officeDocument/2006/relationships/image" Target="../media/image33.jpg"/><Relationship Id="rId5" Type="http://schemas.openxmlformats.org/officeDocument/2006/relationships/tags" Target="../tags/tag216.xml"/><Relationship Id="rId10" Type="http://schemas.openxmlformats.org/officeDocument/2006/relationships/notesSlide" Target="../notesSlides/notesSlide25.xml"/><Relationship Id="rId4" Type="http://schemas.openxmlformats.org/officeDocument/2006/relationships/tags" Target="../tags/tag215.xml"/><Relationship Id="rId9" Type="http://schemas.openxmlformats.org/officeDocument/2006/relationships/slideLayout" Target="../slideLayouts/slideLayout2.xml"/><Relationship Id="rId14" Type="http://schemas.openxmlformats.org/officeDocument/2006/relationships/image" Target="../media/image36.jpg"/></Relationships>
</file>

<file path=ppt/slides/_rels/slide27.xml.rels><?xml version="1.0" encoding="UTF-8" standalone="yes"?>
<Relationships xmlns="http://schemas.openxmlformats.org/package/2006/relationships"><Relationship Id="rId8" Type="http://schemas.openxmlformats.org/officeDocument/2006/relationships/tags" Target="../tags/tag227.xml"/><Relationship Id="rId13" Type="http://schemas.openxmlformats.org/officeDocument/2006/relationships/image" Target="../media/image10.png"/><Relationship Id="rId3" Type="http://schemas.openxmlformats.org/officeDocument/2006/relationships/tags" Target="../tags/tag222.xml"/><Relationship Id="rId7" Type="http://schemas.openxmlformats.org/officeDocument/2006/relationships/tags" Target="../tags/tag226.xml"/><Relationship Id="rId12" Type="http://schemas.openxmlformats.org/officeDocument/2006/relationships/image" Target="../media/image9.png"/><Relationship Id="rId2" Type="http://schemas.openxmlformats.org/officeDocument/2006/relationships/tags" Target="../tags/tag221.xml"/><Relationship Id="rId1" Type="http://schemas.openxmlformats.org/officeDocument/2006/relationships/tags" Target="../tags/tag220.xml"/><Relationship Id="rId6" Type="http://schemas.openxmlformats.org/officeDocument/2006/relationships/tags" Target="../tags/tag225.xml"/><Relationship Id="rId11" Type="http://schemas.openxmlformats.org/officeDocument/2006/relationships/notesSlide" Target="../notesSlides/notesSlide26.xml"/><Relationship Id="rId5" Type="http://schemas.openxmlformats.org/officeDocument/2006/relationships/tags" Target="../tags/tag224.xml"/><Relationship Id="rId10" Type="http://schemas.openxmlformats.org/officeDocument/2006/relationships/slideLayout" Target="../slideLayouts/slideLayout2.xml"/><Relationship Id="rId4" Type="http://schemas.openxmlformats.org/officeDocument/2006/relationships/tags" Target="../tags/tag223.xml"/><Relationship Id="rId9" Type="http://schemas.openxmlformats.org/officeDocument/2006/relationships/tags" Target="../tags/tag228.xml"/><Relationship Id="rId14" Type="http://schemas.openxmlformats.org/officeDocument/2006/relationships/image" Target="../media/image11.png"/></Relationships>
</file>

<file path=ppt/slides/_rels/slide28.xml.rels><?xml version="1.0" encoding="UTF-8" standalone="yes"?>
<Relationships xmlns="http://schemas.openxmlformats.org/package/2006/relationships"><Relationship Id="rId8" Type="http://schemas.openxmlformats.org/officeDocument/2006/relationships/tags" Target="../tags/tag236.xml"/><Relationship Id="rId13" Type="http://schemas.openxmlformats.org/officeDocument/2006/relationships/notesSlide" Target="../notesSlides/notesSlide27.xml"/><Relationship Id="rId3" Type="http://schemas.openxmlformats.org/officeDocument/2006/relationships/tags" Target="../tags/tag231.xml"/><Relationship Id="rId7" Type="http://schemas.openxmlformats.org/officeDocument/2006/relationships/tags" Target="../tags/tag235.xml"/><Relationship Id="rId12" Type="http://schemas.openxmlformats.org/officeDocument/2006/relationships/slideLayout" Target="../slideLayouts/slideLayout2.xml"/><Relationship Id="rId2" Type="http://schemas.openxmlformats.org/officeDocument/2006/relationships/tags" Target="../tags/tag230.xml"/><Relationship Id="rId1" Type="http://schemas.openxmlformats.org/officeDocument/2006/relationships/tags" Target="../tags/tag229.xml"/><Relationship Id="rId6" Type="http://schemas.openxmlformats.org/officeDocument/2006/relationships/tags" Target="../tags/tag234.xml"/><Relationship Id="rId11" Type="http://schemas.openxmlformats.org/officeDocument/2006/relationships/tags" Target="../tags/tag239.xml"/><Relationship Id="rId5" Type="http://schemas.openxmlformats.org/officeDocument/2006/relationships/tags" Target="../tags/tag233.xml"/><Relationship Id="rId10" Type="http://schemas.openxmlformats.org/officeDocument/2006/relationships/tags" Target="../tags/tag238.xml"/><Relationship Id="rId4" Type="http://schemas.openxmlformats.org/officeDocument/2006/relationships/tags" Target="../tags/tag232.xml"/><Relationship Id="rId9" Type="http://schemas.openxmlformats.org/officeDocument/2006/relationships/tags" Target="../tags/tag237.xml"/><Relationship Id="rId14" Type="http://schemas.openxmlformats.org/officeDocument/2006/relationships/image" Target="../media/image37.jpg"/></Relationships>
</file>

<file path=ppt/slides/_rels/slide29.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tags" Target="../tags/tag242.xml"/><Relationship Id="rId7" Type="http://schemas.openxmlformats.org/officeDocument/2006/relationships/notesSlide" Target="../notesSlides/notesSlide28.xml"/><Relationship Id="rId2" Type="http://schemas.openxmlformats.org/officeDocument/2006/relationships/tags" Target="../tags/tag241.xml"/><Relationship Id="rId1" Type="http://schemas.openxmlformats.org/officeDocument/2006/relationships/tags" Target="../tags/tag240.xml"/><Relationship Id="rId6" Type="http://schemas.openxmlformats.org/officeDocument/2006/relationships/slideLayout" Target="../slideLayouts/slideLayout2.xml"/><Relationship Id="rId5" Type="http://schemas.openxmlformats.org/officeDocument/2006/relationships/tags" Target="../tags/tag244.xml"/><Relationship Id="rId4" Type="http://schemas.openxmlformats.org/officeDocument/2006/relationships/tags" Target="../tags/tag243.xml"/></Relationships>
</file>

<file path=ppt/slides/_rels/slide30.xml.rels><?xml version="1.0" encoding="UTF-8" standalone="yes"?>
<Relationships xmlns="http://schemas.openxmlformats.org/package/2006/relationships"><Relationship Id="rId3" Type="http://schemas.openxmlformats.org/officeDocument/2006/relationships/tags" Target="../tags/tag247.xml"/><Relationship Id="rId2" Type="http://schemas.openxmlformats.org/officeDocument/2006/relationships/tags" Target="../tags/tag246.xml"/><Relationship Id="rId1" Type="http://schemas.openxmlformats.org/officeDocument/2006/relationships/tags" Target="../tags/tag245.xml"/><Relationship Id="rId6" Type="http://schemas.openxmlformats.org/officeDocument/2006/relationships/image" Target="../media/image38.png"/><Relationship Id="rId5" Type="http://schemas.openxmlformats.org/officeDocument/2006/relationships/notesSlide" Target="../notesSlides/notesSlide29.xml"/><Relationship Id="rId4"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tags" Target="../tags/tag255.xml"/><Relationship Id="rId13" Type="http://schemas.openxmlformats.org/officeDocument/2006/relationships/tags" Target="../tags/tag260.xml"/><Relationship Id="rId3" Type="http://schemas.openxmlformats.org/officeDocument/2006/relationships/tags" Target="../tags/tag250.xml"/><Relationship Id="rId7" Type="http://schemas.openxmlformats.org/officeDocument/2006/relationships/tags" Target="../tags/tag254.xml"/><Relationship Id="rId12" Type="http://schemas.openxmlformats.org/officeDocument/2006/relationships/tags" Target="../tags/tag259.xml"/><Relationship Id="rId17" Type="http://schemas.openxmlformats.org/officeDocument/2006/relationships/image" Target="../media/image39.jpg"/><Relationship Id="rId2" Type="http://schemas.openxmlformats.org/officeDocument/2006/relationships/tags" Target="../tags/tag249.xml"/><Relationship Id="rId16" Type="http://schemas.openxmlformats.org/officeDocument/2006/relationships/notesSlide" Target="../notesSlides/notesSlide30.xml"/><Relationship Id="rId1" Type="http://schemas.openxmlformats.org/officeDocument/2006/relationships/tags" Target="../tags/tag248.xml"/><Relationship Id="rId6" Type="http://schemas.openxmlformats.org/officeDocument/2006/relationships/tags" Target="../tags/tag253.xml"/><Relationship Id="rId11" Type="http://schemas.openxmlformats.org/officeDocument/2006/relationships/tags" Target="../tags/tag258.xml"/><Relationship Id="rId5" Type="http://schemas.openxmlformats.org/officeDocument/2006/relationships/tags" Target="../tags/tag252.xml"/><Relationship Id="rId15" Type="http://schemas.openxmlformats.org/officeDocument/2006/relationships/slideLayout" Target="../slideLayouts/slideLayout2.xml"/><Relationship Id="rId10" Type="http://schemas.openxmlformats.org/officeDocument/2006/relationships/tags" Target="../tags/tag257.xml"/><Relationship Id="rId4" Type="http://schemas.openxmlformats.org/officeDocument/2006/relationships/tags" Target="../tags/tag251.xml"/><Relationship Id="rId9" Type="http://schemas.openxmlformats.org/officeDocument/2006/relationships/tags" Target="../tags/tag256.xml"/><Relationship Id="rId14" Type="http://schemas.openxmlformats.org/officeDocument/2006/relationships/tags" Target="../tags/tag261.xml"/></Relationships>
</file>

<file path=ppt/slides/_rels/slide32.xml.rels><?xml version="1.0" encoding="UTF-8" standalone="yes"?>
<Relationships xmlns="http://schemas.openxmlformats.org/package/2006/relationships"><Relationship Id="rId8" Type="http://schemas.openxmlformats.org/officeDocument/2006/relationships/notesSlide" Target="../notesSlides/notesSlide31.xml"/><Relationship Id="rId3" Type="http://schemas.openxmlformats.org/officeDocument/2006/relationships/tags" Target="../tags/tag264.xml"/><Relationship Id="rId7" Type="http://schemas.openxmlformats.org/officeDocument/2006/relationships/slideLayout" Target="../slideLayouts/slideLayout2.xml"/><Relationship Id="rId2" Type="http://schemas.openxmlformats.org/officeDocument/2006/relationships/tags" Target="../tags/tag263.xml"/><Relationship Id="rId1" Type="http://schemas.openxmlformats.org/officeDocument/2006/relationships/tags" Target="../tags/tag262.xml"/><Relationship Id="rId6" Type="http://schemas.openxmlformats.org/officeDocument/2006/relationships/tags" Target="../tags/tag267.xml"/><Relationship Id="rId5" Type="http://schemas.openxmlformats.org/officeDocument/2006/relationships/tags" Target="../tags/tag266.xml"/><Relationship Id="rId10" Type="http://schemas.openxmlformats.org/officeDocument/2006/relationships/image" Target="../media/image41.jpg"/><Relationship Id="rId4" Type="http://schemas.openxmlformats.org/officeDocument/2006/relationships/tags" Target="../tags/tag265.xml"/><Relationship Id="rId9" Type="http://schemas.openxmlformats.org/officeDocument/2006/relationships/image" Target="../media/image40.png"/></Relationships>
</file>

<file path=ppt/slides/_rels/slide33.xml.rels><?xml version="1.0" encoding="UTF-8" standalone="yes"?>
<Relationships xmlns="http://schemas.openxmlformats.org/package/2006/relationships"><Relationship Id="rId8" Type="http://schemas.openxmlformats.org/officeDocument/2006/relationships/tags" Target="../tags/tag275.xml"/><Relationship Id="rId13" Type="http://schemas.openxmlformats.org/officeDocument/2006/relationships/tags" Target="../tags/tag280.xml"/><Relationship Id="rId18" Type="http://schemas.openxmlformats.org/officeDocument/2006/relationships/notesSlide" Target="../notesSlides/notesSlide32.xml"/><Relationship Id="rId26" Type="http://schemas.openxmlformats.org/officeDocument/2006/relationships/image" Target="../media/image46.png"/><Relationship Id="rId3" Type="http://schemas.openxmlformats.org/officeDocument/2006/relationships/tags" Target="../tags/tag270.xml"/><Relationship Id="rId21" Type="http://schemas.openxmlformats.org/officeDocument/2006/relationships/hyperlink" Target="https://creativecommons.org/licenses/by-sa/3.0/" TargetMode="External"/><Relationship Id="rId7" Type="http://schemas.openxmlformats.org/officeDocument/2006/relationships/tags" Target="../tags/tag274.xml"/><Relationship Id="rId12" Type="http://schemas.openxmlformats.org/officeDocument/2006/relationships/tags" Target="../tags/tag279.xml"/><Relationship Id="rId17" Type="http://schemas.openxmlformats.org/officeDocument/2006/relationships/slideLayout" Target="../slideLayouts/slideLayout2.xml"/><Relationship Id="rId25" Type="http://schemas.openxmlformats.org/officeDocument/2006/relationships/image" Target="../media/image45.png"/><Relationship Id="rId2" Type="http://schemas.openxmlformats.org/officeDocument/2006/relationships/tags" Target="../tags/tag269.xml"/><Relationship Id="rId16" Type="http://schemas.openxmlformats.org/officeDocument/2006/relationships/tags" Target="../tags/tag283.xml"/><Relationship Id="rId20" Type="http://schemas.openxmlformats.org/officeDocument/2006/relationships/hyperlink" Target="https://commons.wikimedia.org/wiki/File:Checkmark.svg" TargetMode="External"/><Relationship Id="rId1" Type="http://schemas.openxmlformats.org/officeDocument/2006/relationships/tags" Target="../tags/tag268.xml"/><Relationship Id="rId6" Type="http://schemas.openxmlformats.org/officeDocument/2006/relationships/tags" Target="../tags/tag273.xml"/><Relationship Id="rId11" Type="http://schemas.openxmlformats.org/officeDocument/2006/relationships/tags" Target="../tags/tag278.xml"/><Relationship Id="rId24" Type="http://schemas.openxmlformats.org/officeDocument/2006/relationships/image" Target="../media/image44.png"/><Relationship Id="rId5" Type="http://schemas.openxmlformats.org/officeDocument/2006/relationships/tags" Target="../tags/tag272.xml"/><Relationship Id="rId15" Type="http://schemas.openxmlformats.org/officeDocument/2006/relationships/tags" Target="../tags/tag282.xml"/><Relationship Id="rId23" Type="http://schemas.openxmlformats.org/officeDocument/2006/relationships/image" Target="../media/image43.png"/><Relationship Id="rId10" Type="http://schemas.openxmlformats.org/officeDocument/2006/relationships/tags" Target="../tags/tag277.xml"/><Relationship Id="rId19" Type="http://schemas.openxmlformats.org/officeDocument/2006/relationships/image" Target="../media/image42.png"/><Relationship Id="rId4" Type="http://schemas.openxmlformats.org/officeDocument/2006/relationships/tags" Target="../tags/tag271.xml"/><Relationship Id="rId9" Type="http://schemas.openxmlformats.org/officeDocument/2006/relationships/tags" Target="../tags/tag276.xml"/><Relationship Id="rId14" Type="http://schemas.openxmlformats.org/officeDocument/2006/relationships/tags" Target="../tags/tag281.xml"/><Relationship Id="rId22" Type="http://schemas.openxmlformats.org/officeDocument/2006/relationships/image" Target="../media/image26.png"/><Relationship Id="rId27" Type="http://schemas.openxmlformats.org/officeDocument/2006/relationships/image" Target="../media/image47.png"/></Relationships>
</file>

<file path=ppt/slides/_rels/slide34.xml.rels><?xml version="1.0" encoding="UTF-8" standalone="yes"?>
<Relationships xmlns="http://schemas.openxmlformats.org/package/2006/relationships"><Relationship Id="rId8" Type="http://schemas.openxmlformats.org/officeDocument/2006/relationships/tags" Target="../tags/tag291.xml"/><Relationship Id="rId13" Type="http://schemas.openxmlformats.org/officeDocument/2006/relationships/tags" Target="../tags/tag296.xml"/><Relationship Id="rId18" Type="http://schemas.openxmlformats.org/officeDocument/2006/relationships/slideLayout" Target="../slideLayouts/slideLayout2.xml"/><Relationship Id="rId26" Type="http://schemas.openxmlformats.org/officeDocument/2006/relationships/image" Target="../media/image50.png"/><Relationship Id="rId3" Type="http://schemas.openxmlformats.org/officeDocument/2006/relationships/tags" Target="../tags/tag286.xml"/><Relationship Id="rId21" Type="http://schemas.openxmlformats.org/officeDocument/2006/relationships/image" Target="../media/image42.png"/><Relationship Id="rId7" Type="http://schemas.openxmlformats.org/officeDocument/2006/relationships/tags" Target="../tags/tag290.xml"/><Relationship Id="rId12" Type="http://schemas.openxmlformats.org/officeDocument/2006/relationships/tags" Target="../tags/tag295.xml"/><Relationship Id="rId17" Type="http://schemas.openxmlformats.org/officeDocument/2006/relationships/tags" Target="../tags/tag300.xml"/><Relationship Id="rId25" Type="http://schemas.openxmlformats.org/officeDocument/2006/relationships/image" Target="../media/image26.png"/><Relationship Id="rId2" Type="http://schemas.openxmlformats.org/officeDocument/2006/relationships/tags" Target="../tags/tag285.xml"/><Relationship Id="rId16" Type="http://schemas.openxmlformats.org/officeDocument/2006/relationships/tags" Target="../tags/tag299.xml"/><Relationship Id="rId20" Type="http://schemas.openxmlformats.org/officeDocument/2006/relationships/image" Target="../media/image48.jpg"/><Relationship Id="rId29" Type="http://schemas.openxmlformats.org/officeDocument/2006/relationships/image" Target="../media/image53.png"/><Relationship Id="rId1" Type="http://schemas.openxmlformats.org/officeDocument/2006/relationships/tags" Target="../tags/tag284.xml"/><Relationship Id="rId6" Type="http://schemas.openxmlformats.org/officeDocument/2006/relationships/tags" Target="../tags/tag289.xml"/><Relationship Id="rId11" Type="http://schemas.openxmlformats.org/officeDocument/2006/relationships/tags" Target="../tags/tag294.xml"/><Relationship Id="rId24" Type="http://schemas.openxmlformats.org/officeDocument/2006/relationships/image" Target="../media/image49.png"/><Relationship Id="rId5" Type="http://schemas.openxmlformats.org/officeDocument/2006/relationships/tags" Target="../tags/tag288.xml"/><Relationship Id="rId15" Type="http://schemas.openxmlformats.org/officeDocument/2006/relationships/tags" Target="../tags/tag298.xml"/><Relationship Id="rId23" Type="http://schemas.openxmlformats.org/officeDocument/2006/relationships/hyperlink" Target="https://creativecommons.org/licenses/by-sa/3.0/" TargetMode="External"/><Relationship Id="rId28" Type="http://schemas.openxmlformats.org/officeDocument/2006/relationships/image" Target="../media/image52.jpg"/><Relationship Id="rId10" Type="http://schemas.openxmlformats.org/officeDocument/2006/relationships/tags" Target="../tags/tag293.xml"/><Relationship Id="rId19" Type="http://schemas.openxmlformats.org/officeDocument/2006/relationships/notesSlide" Target="../notesSlides/notesSlide33.xml"/><Relationship Id="rId4" Type="http://schemas.openxmlformats.org/officeDocument/2006/relationships/tags" Target="../tags/tag287.xml"/><Relationship Id="rId9" Type="http://schemas.openxmlformats.org/officeDocument/2006/relationships/tags" Target="../tags/tag292.xml"/><Relationship Id="rId14" Type="http://schemas.openxmlformats.org/officeDocument/2006/relationships/tags" Target="../tags/tag297.xml"/><Relationship Id="rId22" Type="http://schemas.openxmlformats.org/officeDocument/2006/relationships/hyperlink" Target="https://commons.wikimedia.org/wiki/File:Checkmark.svg" TargetMode="External"/><Relationship Id="rId27" Type="http://schemas.openxmlformats.org/officeDocument/2006/relationships/image" Target="../media/image51.jpg"/></Relationships>
</file>

<file path=ppt/slides/_rels/slide35.xml.rels><?xml version="1.0" encoding="UTF-8" standalone="yes"?>
<Relationships xmlns="http://schemas.openxmlformats.org/package/2006/relationships"><Relationship Id="rId8" Type="http://schemas.openxmlformats.org/officeDocument/2006/relationships/tags" Target="../tags/tag308.xml"/><Relationship Id="rId13" Type="http://schemas.openxmlformats.org/officeDocument/2006/relationships/image" Target="../media/image54.png"/><Relationship Id="rId18" Type="http://schemas.openxmlformats.org/officeDocument/2006/relationships/image" Target="../media/image26.png"/><Relationship Id="rId3" Type="http://schemas.openxmlformats.org/officeDocument/2006/relationships/tags" Target="../tags/tag303.xml"/><Relationship Id="rId7" Type="http://schemas.openxmlformats.org/officeDocument/2006/relationships/tags" Target="../tags/tag307.xml"/><Relationship Id="rId12" Type="http://schemas.openxmlformats.org/officeDocument/2006/relationships/notesSlide" Target="../notesSlides/notesSlide34.xml"/><Relationship Id="rId17" Type="http://schemas.openxmlformats.org/officeDocument/2006/relationships/image" Target="../media/image42.png"/><Relationship Id="rId2" Type="http://schemas.openxmlformats.org/officeDocument/2006/relationships/tags" Target="../tags/tag302.xml"/><Relationship Id="rId16" Type="http://schemas.openxmlformats.org/officeDocument/2006/relationships/hyperlink" Target="https://creativecommons.org/licenses/by-sa/3.0/" TargetMode="External"/><Relationship Id="rId1" Type="http://schemas.openxmlformats.org/officeDocument/2006/relationships/tags" Target="../tags/tag301.xml"/><Relationship Id="rId6" Type="http://schemas.openxmlformats.org/officeDocument/2006/relationships/tags" Target="../tags/tag306.xml"/><Relationship Id="rId11" Type="http://schemas.openxmlformats.org/officeDocument/2006/relationships/slideLayout" Target="../slideLayouts/slideLayout2.xml"/><Relationship Id="rId5" Type="http://schemas.openxmlformats.org/officeDocument/2006/relationships/tags" Target="../tags/tag305.xml"/><Relationship Id="rId15" Type="http://schemas.openxmlformats.org/officeDocument/2006/relationships/hyperlink" Target="https://commons.wikimedia.org/wiki/File:Checkmark.svg" TargetMode="External"/><Relationship Id="rId10" Type="http://schemas.openxmlformats.org/officeDocument/2006/relationships/tags" Target="../tags/tag310.xml"/><Relationship Id="rId4" Type="http://schemas.openxmlformats.org/officeDocument/2006/relationships/tags" Target="../tags/tag304.xml"/><Relationship Id="rId9" Type="http://schemas.openxmlformats.org/officeDocument/2006/relationships/tags" Target="../tags/tag309.xml"/><Relationship Id="rId14" Type="http://schemas.openxmlformats.org/officeDocument/2006/relationships/image" Target="../media/image27.png"/></Relationships>
</file>

<file path=ppt/slides/_rels/slide36.xml.rels><?xml version="1.0" encoding="UTF-8" standalone="yes"?>
<Relationships xmlns="http://schemas.openxmlformats.org/package/2006/relationships"><Relationship Id="rId8" Type="http://schemas.openxmlformats.org/officeDocument/2006/relationships/tags" Target="../tags/tag318.xml"/><Relationship Id="rId13" Type="http://schemas.openxmlformats.org/officeDocument/2006/relationships/tags" Target="../tags/tag323.xml"/><Relationship Id="rId18" Type="http://schemas.openxmlformats.org/officeDocument/2006/relationships/image" Target="../media/image42.png"/><Relationship Id="rId3" Type="http://schemas.openxmlformats.org/officeDocument/2006/relationships/tags" Target="../tags/tag313.xml"/><Relationship Id="rId21" Type="http://schemas.openxmlformats.org/officeDocument/2006/relationships/image" Target="../media/image56.jpg"/><Relationship Id="rId7" Type="http://schemas.openxmlformats.org/officeDocument/2006/relationships/tags" Target="../tags/tag317.xml"/><Relationship Id="rId12" Type="http://schemas.openxmlformats.org/officeDocument/2006/relationships/tags" Target="../tags/tag322.xml"/><Relationship Id="rId17" Type="http://schemas.openxmlformats.org/officeDocument/2006/relationships/hyperlink" Target="https://creativecommons.org/licenses/by-sa/3.0/" TargetMode="External"/><Relationship Id="rId2" Type="http://schemas.openxmlformats.org/officeDocument/2006/relationships/tags" Target="../tags/tag312.xml"/><Relationship Id="rId16" Type="http://schemas.openxmlformats.org/officeDocument/2006/relationships/hyperlink" Target="https://commons.wikimedia.org/wiki/File:Checkmark.svg" TargetMode="External"/><Relationship Id="rId20" Type="http://schemas.openxmlformats.org/officeDocument/2006/relationships/image" Target="../media/image55.png"/><Relationship Id="rId1" Type="http://schemas.openxmlformats.org/officeDocument/2006/relationships/tags" Target="../tags/tag311.xml"/><Relationship Id="rId6" Type="http://schemas.openxmlformats.org/officeDocument/2006/relationships/tags" Target="../tags/tag316.xml"/><Relationship Id="rId11" Type="http://schemas.openxmlformats.org/officeDocument/2006/relationships/tags" Target="../tags/tag321.xml"/><Relationship Id="rId5" Type="http://schemas.openxmlformats.org/officeDocument/2006/relationships/tags" Target="../tags/tag315.xml"/><Relationship Id="rId15" Type="http://schemas.openxmlformats.org/officeDocument/2006/relationships/notesSlide" Target="../notesSlides/notesSlide35.xml"/><Relationship Id="rId10" Type="http://schemas.openxmlformats.org/officeDocument/2006/relationships/tags" Target="../tags/tag320.xml"/><Relationship Id="rId19" Type="http://schemas.openxmlformats.org/officeDocument/2006/relationships/image" Target="../media/image26.png"/><Relationship Id="rId4" Type="http://schemas.openxmlformats.org/officeDocument/2006/relationships/tags" Target="../tags/tag314.xml"/><Relationship Id="rId9" Type="http://schemas.openxmlformats.org/officeDocument/2006/relationships/tags" Target="../tags/tag319.xml"/><Relationship Id="rId14" Type="http://schemas.openxmlformats.org/officeDocument/2006/relationships/slideLayout" Target="../slideLayouts/slideLayout2.xml"/><Relationship Id="rId22" Type="http://schemas.openxmlformats.org/officeDocument/2006/relationships/image" Target="../media/image57.jpg"/></Relationships>
</file>

<file path=ppt/slides/_rels/slide37.xml.rels><?xml version="1.0" encoding="UTF-8" standalone="yes"?>
<Relationships xmlns="http://schemas.openxmlformats.org/package/2006/relationships"><Relationship Id="rId8" Type="http://schemas.openxmlformats.org/officeDocument/2006/relationships/tags" Target="../tags/tag331.xml"/><Relationship Id="rId13" Type="http://schemas.openxmlformats.org/officeDocument/2006/relationships/slideLayout" Target="../slideLayouts/slideLayout2.xml"/><Relationship Id="rId18" Type="http://schemas.openxmlformats.org/officeDocument/2006/relationships/image" Target="../media/image58.png"/><Relationship Id="rId3" Type="http://schemas.openxmlformats.org/officeDocument/2006/relationships/tags" Target="../tags/tag326.xml"/><Relationship Id="rId7" Type="http://schemas.openxmlformats.org/officeDocument/2006/relationships/tags" Target="../tags/tag330.xml"/><Relationship Id="rId12" Type="http://schemas.openxmlformats.org/officeDocument/2006/relationships/tags" Target="../tags/tag335.xml"/><Relationship Id="rId17" Type="http://schemas.openxmlformats.org/officeDocument/2006/relationships/hyperlink" Target="https://creativecommons.org/licenses/by-sa/3.0/" TargetMode="External"/><Relationship Id="rId2" Type="http://schemas.openxmlformats.org/officeDocument/2006/relationships/tags" Target="../tags/tag325.xml"/><Relationship Id="rId16" Type="http://schemas.openxmlformats.org/officeDocument/2006/relationships/hyperlink" Target="https://commons.wikimedia.org/wiki/File:Checkmark.svg" TargetMode="External"/><Relationship Id="rId20" Type="http://schemas.openxmlformats.org/officeDocument/2006/relationships/image" Target="../media/image27.png"/><Relationship Id="rId1" Type="http://schemas.openxmlformats.org/officeDocument/2006/relationships/tags" Target="../tags/tag324.xml"/><Relationship Id="rId6" Type="http://schemas.openxmlformats.org/officeDocument/2006/relationships/tags" Target="../tags/tag329.xml"/><Relationship Id="rId11" Type="http://schemas.openxmlformats.org/officeDocument/2006/relationships/tags" Target="../tags/tag334.xml"/><Relationship Id="rId5" Type="http://schemas.openxmlformats.org/officeDocument/2006/relationships/tags" Target="../tags/tag328.xml"/><Relationship Id="rId15" Type="http://schemas.openxmlformats.org/officeDocument/2006/relationships/image" Target="../media/image42.png"/><Relationship Id="rId10" Type="http://schemas.openxmlformats.org/officeDocument/2006/relationships/tags" Target="../tags/tag333.xml"/><Relationship Id="rId19" Type="http://schemas.openxmlformats.org/officeDocument/2006/relationships/image" Target="../media/image26.png"/><Relationship Id="rId4" Type="http://schemas.openxmlformats.org/officeDocument/2006/relationships/tags" Target="../tags/tag327.xml"/><Relationship Id="rId9" Type="http://schemas.openxmlformats.org/officeDocument/2006/relationships/tags" Target="../tags/tag332.xml"/><Relationship Id="rId14"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8" Type="http://schemas.openxmlformats.org/officeDocument/2006/relationships/tags" Target="../tags/tag343.xml"/><Relationship Id="rId13" Type="http://schemas.openxmlformats.org/officeDocument/2006/relationships/hyperlink" Target="https://creativecommons.org/licenses/by-sa/3.0/" TargetMode="External"/><Relationship Id="rId3" Type="http://schemas.openxmlformats.org/officeDocument/2006/relationships/tags" Target="../tags/tag338.xml"/><Relationship Id="rId7" Type="http://schemas.openxmlformats.org/officeDocument/2006/relationships/tags" Target="../tags/tag342.xml"/><Relationship Id="rId12" Type="http://schemas.openxmlformats.org/officeDocument/2006/relationships/hyperlink" Target="https://commons.wikimedia.org/wiki/File:Checkmark.svg" TargetMode="External"/><Relationship Id="rId2" Type="http://schemas.openxmlformats.org/officeDocument/2006/relationships/tags" Target="../tags/tag337.xml"/><Relationship Id="rId16" Type="http://schemas.openxmlformats.org/officeDocument/2006/relationships/image" Target="../media/image61.png"/><Relationship Id="rId1" Type="http://schemas.openxmlformats.org/officeDocument/2006/relationships/tags" Target="../tags/tag336.xml"/><Relationship Id="rId6" Type="http://schemas.openxmlformats.org/officeDocument/2006/relationships/tags" Target="../tags/tag341.xml"/><Relationship Id="rId11" Type="http://schemas.openxmlformats.org/officeDocument/2006/relationships/notesSlide" Target="../notesSlides/notesSlide37.xml"/><Relationship Id="rId5" Type="http://schemas.openxmlformats.org/officeDocument/2006/relationships/tags" Target="../tags/tag340.xml"/><Relationship Id="rId15" Type="http://schemas.openxmlformats.org/officeDocument/2006/relationships/image" Target="../media/image60.png"/><Relationship Id="rId10" Type="http://schemas.openxmlformats.org/officeDocument/2006/relationships/slideLayout" Target="../slideLayouts/slideLayout2.xml"/><Relationship Id="rId4" Type="http://schemas.openxmlformats.org/officeDocument/2006/relationships/tags" Target="../tags/tag339.xml"/><Relationship Id="rId9" Type="http://schemas.openxmlformats.org/officeDocument/2006/relationships/tags" Target="../tags/tag344.xml"/><Relationship Id="rId14" Type="http://schemas.openxmlformats.org/officeDocument/2006/relationships/image" Target="../media/image59.png"/></Relationships>
</file>

<file path=ppt/slides/_rels/slide39.xml.rels><?xml version="1.0" encoding="UTF-8" standalone="yes"?>
<Relationships xmlns="http://schemas.openxmlformats.org/package/2006/relationships"><Relationship Id="rId8" Type="http://schemas.openxmlformats.org/officeDocument/2006/relationships/tags" Target="../tags/tag352.xml"/><Relationship Id="rId13" Type="http://schemas.openxmlformats.org/officeDocument/2006/relationships/tags" Target="../tags/tag357.xml"/><Relationship Id="rId18" Type="http://schemas.openxmlformats.org/officeDocument/2006/relationships/hyperlink" Target="https://creativecommons.org/licenses/by-sa/3.0/" TargetMode="External"/><Relationship Id="rId3" Type="http://schemas.openxmlformats.org/officeDocument/2006/relationships/tags" Target="../tags/tag347.xml"/><Relationship Id="rId21" Type="http://schemas.openxmlformats.org/officeDocument/2006/relationships/image" Target="../media/image64.png"/><Relationship Id="rId7" Type="http://schemas.openxmlformats.org/officeDocument/2006/relationships/tags" Target="../tags/tag351.xml"/><Relationship Id="rId12" Type="http://schemas.openxmlformats.org/officeDocument/2006/relationships/tags" Target="../tags/tag356.xml"/><Relationship Id="rId17" Type="http://schemas.openxmlformats.org/officeDocument/2006/relationships/hyperlink" Target="https://commons.wikimedia.org/wiki/File:Checkmark.svg" TargetMode="External"/><Relationship Id="rId2" Type="http://schemas.openxmlformats.org/officeDocument/2006/relationships/tags" Target="../tags/tag346.xml"/><Relationship Id="rId16" Type="http://schemas.openxmlformats.org/officeDocument/2006/relationships/notesSlide" Target="../notesSlides/notesSlide38.xml"/><Relationship Id="rId20" Type="http://schemas.openxmlformats.org/officeDocument/2006/relationships/image" Target="../media/image63.png"/><Relationship Id="rId1" Type="http://schemas.openxmlformats.org/officeDocument/2006/relationships/tags" Target="../tags/tag345.xml"/><Relationship Id="rId6" Type="http://schemas.openxmlformats.org/officeDocument/2006/relationships/tags" Target="../tags/tag350.xml"/><Relationship Id="rId11" Type="http://schemas.openxmlformats.org/officeDocument/2006/relationships/tags" Target="../tags/tag355.xml"/><Relationship Id="rId5" Type="http://schemas.openxmlformats.org/officeDocument/2006/relationships/tags" Target="../tags/tag349.xml"/><Relationship Id="rId15" Type="http://schemas.openxmlformats.org/officeDocument/2006/relationships/slideLayout" Target="../slideLayouts/slideLayout2.xml"/><Relationship Id="rId23" Type="http://schemas.openxmlformats.org/officeDocument/2006/relationships/image" Target="../media/image26.png"/><Relationship Id="rId10" Type="http://schemas.openxmlformats.org/officeDocument/2006/relationships/tags" Target="../tags/tag354.xml"/><Relationship Id="rId19" Type="http://schemas.openxmlformats.org/officeDocument/2006/relationships/image" Target="../media/image62.png"/><Relationship Id="rId4" Type="http://schemas.openxmlformats.org/officeDocument/2006/relationships/tags" Target="../tags/tag348.xml"/><Relationship Id="rId9" Type="http://schemas.openxmlformats.org/officeDocument/2006/relationships/tags" Target="../tags/tag353.xml"/><Relationship Id="rId14" Type="http://schemas.openxmlformats.org/officeDocument/2006/relationships/tags" Target="../tags/tag358.xml"/><Relationship Id="rId22" Type="http://schemas.openxmlformats.org/officeDocument/2006/relationships/image" Target="../media/image42.png"/></Relationships>
</file>

<file path=ppt/slides/_rels/slide40.xml.rels><?xml version="1.0" encoding="UTF-8" standalone="yes"?>
<Relationships xmlns="http://schemas.openxmlformats.org/package/2006/relationships"><Relationship Id="rId8" Type="http://schemas.openxmlformats.org/officeDocument/2006/relationships/tags" Target="../tags/tag366.xml"/><Relationship Id="rId13" Type="http://schemas.openxmlformats.org/officeDocument/2006/relationships/tags" Target="../tags/tag371.xml"/><Relationship Id="rId18" Type="http://schemas.openxmlformats.org/officeDocument/2006/relationships/image" Target="../media/image65.jpg"/><Relationship Id="rId3" Type="http://schemas.openxmlformats.org/officeDocument/2006/relationships/tags" Target="../tags/tag361.xml"/><Relationship Id="rId21" Type="http://schemas.openxmlformats.org/officeDocument/2006/relationships/image" Target="../media/image42.png"/><Relationship Id="rId7" Type="http://schemas.openxmlformats.org/officeDocument/2006/relationships/tags" Target="../tags/tag365.xml"/><Relationship Id="rId12" Type="http://schemas.openxmlformats.org/officeDocument/2006/relationships/tags" Target="../tags/tag370.xml"/><Relationship Id="rId17" Type="http://schemas.openxmlformats.org/officeDocument/2006/relationships/hyperlink" Target="https://creativecommons.org/licenses/by-sa/3.0/" TargetMode="External"/><Relationship Id="rId2" Type="http://schemas.openxmlformats.org/officeDocument/2006/relationships/tags" Target="../tags/tag360.xml"/><Relationship Id="rId16" Type="http://schemas.openxmlformats.org/officeDocument/2006/relationships/hyperlink" Target="https://commons.wikimedia.org/wiki/File:Checkmark.svg" TargetMode="External"/><Relationship Id="rId20" Type="http://schemas.openxmlformats.org/officeDocument/2006/relationships/image" Target="../media/image67.jpg"/><Relationship Id="rId1" Type="http://schemas.openxmlformats.org/officeDocument/2006/relationships/tags" Target="../tags/tag359.xml"/><Relationship Id="rId6" Type="http://schemas.openxmlformats.org/officeDocument/2006/relationships/tags" Target="../tags/tag364.xml"/><Relationship Id="rId11" Type="http://schemas.openxmlformats.org/officeDocument/2006/relationships/tags" Target="../tags/tag369.xml"/><Relationship Id="rId5" Type="http://schemas.openxmlformats.org/officeDocument/2006/relationships/tags" Target="../tags/tag363.xml"/><Relationship Id="rId15" Type="http://schemas.openxmlformats.org/officeDocument/2006/relationships/notesSlide" Target="../notesSlides/notesSlide39.xml"/><Relationship Id="rId23" Type="http://schemas.openxmlformats.org/officeDocument/2006/relationships/image" Target="../media/image27.png"/><Relationship Id="rId10" Type="http://schemas.openxmlformats.org/officeDocument/2006/relationships/tags" Target="../tags/tag368.xml"/><Relationship Id="rId19" Type="http://schemas.openxmlformats.org/officeDocument/2006/relationships/image" Target="../media/image66.jpg"/><Relationship Id="rId4" Type="http://schemas.openxmlformats.org/officeDocument/2006/relationships/tags" Target="../tags/tag362.xml"/><Relationship Id="rId9" Type="http://schemas.openxmlformats.org/officeDocument/2006/relationships/tags" Target="../tags/tag367.xml"/><Relationship Id="rId14" Type="http://schemas.openxmlformats.org/officeDocument/2006/relationships/slideLayout" Target="../slideLayouts/slideLayout2.xml"/><Relationship Id="rId22" Type="http://schemas.openxmlformats.org/officeDocument/2006/relationships/image" Target="../media/image26.png"/></Relationships>
</file>

<file path=ppt/slides/_rels/slide41.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42.png"/><Relationship Id="rId3" Type="http://schemas.openxmlformats.org/officeDocument/2006/relationships/tags" Target="../tags/tag374.xml"/><Relationship Id="rId7" Type="http://schemas.openxmlformats.org/officeDocument/2006/relationships/tags" Target="../tags/tag378.xml"/><Relationship Id="rId12" Type="http://schemas.openxmlformats.org/officeDocument/2006/relationships/image" Target="../media/image68.jpg"/><Relationship Id="rId2" Type="http://schemas.openxmlformats.org/officeDocument/2006/relationships/tags" Target="../tags/tag373.xml"/><Relationship Id="rId1" Type="http://schemas.openxmlformats.org/officeDocument/2006/relationships/tags" Target="../tags/tag372.xml"/><Relationship Id="rId6" Type="http://schemas.openxmlformats.org/officeDocument/2006/relationships/tags" Target="../tags/tag377.xml"/><Relationship Id="rId11" Type="http://schemas.openxmlformats.org/officeDocument/2006/relationships/hyperlink" Target="https://creativecommons.org/licenses/by-sa/3.0/" TargetMode="External"/><Relationship Id="rId5" Type="http://schemas.openxmlformats.org/officeDocument/2006/relationships/tags" Target="../tags/tag376.xml"/><Relationship Id="rId10" Type="http://schemas.openxmlformats.org/officeDocument/2006/relationships/hyperlink" Target="https://commons.wikimedia.org/wiki/File:Checkmark.svg" TargetMode="External"/><Relationship Id="rId4" Type="http://schemas.openxmlformats.org/officeDocument/2006/relationships/tags" Target="../tags/tag375.xml"/><Relationship Id="rId9"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8" Type="http://schemas.openxmlformats.org/officeDocument/2006/relationships/tags" Target="../tags/tag386.xml"/><Relationship Id="rId13" Type="http://schemas.openxmlformats.org/officeDocument/2006/relationships/image" Target="../media/image9.png"/><Relationship Id="rId3" Type="http://schemas.openxmlformats.org/officeDocument/2006/relationships/tags" Target="../tags/tag381.xml"/><Relationship Id="rId7" Type="http://schemas.openxmlformats.org/officeDocument/2006/relationships/tags" Target="../tags/tag385.xml"/><Relationship Id="rId12" Type="http://schemas.openxmlformats.org/officeDocument/2006/relationships/hyperlink" Target="https://moneaumonpuits.ca/analyser-votre-eau/quoi-faire-si-votre-eau-contient-des-contaminants/" TargetMode="External"/><Relationship Id="rId2" Type="http://schemas.openxmlformats.org/officeDocument/2006/relationships/tags" Target="../tags/tag380.xml"/><Relationship Id="rId1" Type="http://schemas.openxmlformats.org/officeDocument/2006/relationships/tags" Target="../tags/tag379.xml"/><Relationship Id="rId6" Type="http://schemas.openxmlformats.org/officeDocument/2006/relationships/tags" Target="../tags/tag384.xml"/><Relationship Id="rId11" Type="http://schemas.openxmlformats.org/officeDocument/2006/relationships/notesSlide" Target="../notesSlides/notesSlide41.xml"/><Relationship Id="rId5" Type="http://schemas.openxmlformats.org/officeDocument/2006/relationships/tags" Target="../tags/tag383.xml"/><Relationship Id="rId15" Type="http://schemas.openxmlformats.org/officeDocument/2006/relationships/image" Target="../media/image11.png"/><Relationship Id="rId10" Type="http://schemas.openxmlformats.org/officeDocument/2006/relationships/slideLayout" Target="../slideLayouts/slideLayout2.xml"/><Relationship Id="rId4" Type="http://schemas.openxmlformats.org/officeDocument/2006/relationships/tags" Target="../tags/tag382.xml"/><Relationship Id="rId9" Type="http://schemas.openxmlformats.org/officeDocument/2006/relationships/tags" Target="../tags/tag387.xml"/><Relationship Id="rId14" Type="http://schemas.openxmlformats.org/officeDocument/2006/relationships/image" Target="../media/image10.png"/></Relationships>
</file>

<file path=ppt/slides/_rels/slide4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390.xml"/><Relationship Id="rId7" Type="http://schemas.openxmlformats.org/officeDocument/2006/relationships/notesSlide" Target="../notesSlides/notesSlide42.xml"/><Relationship Id="rId2" Type="http://schemas.openxmlformats.org/officeDocument/2006/relationships/tags" Target="../tags/tag389.xml"/><Relationship Id="rId1" Type="http://schemas.openxmlformats.org/officeDocument/2006/relationships/tags" Target="../tags/tag388.xml"/><Relationship Id="rId6" Type="http://schemas.openxmlformats.org/officeDocument/2006/relationships/slideLayout" Target="../slideLayouts/slideLayout2.xml"/><Relationship Id="rId5" Type="http://schemas.openxmlformats.org/officeDocument/2006/relationships/tags" Target="../tags/tag392.xml"/><Relationship Id="rId4" Type="http://schemas.openxmlformats.org/officeDocument/2006/relationships/tags" Target="../tags/tag391.xml"/></Relationships>
</file>

<file path=ppt/slides/_rels/slide44.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395.xml"/><Relationship Id="rId7" Type="http://schemas.openxmlformats.org/officeDocument/2006/relationships/tags" Target="../tags/tag399.xml"/><Relationship Id="rId2" Type="http://schemas.openxmlformats.org/officeDocument/2006/relationships/tags" Target="../tags/tag394.xml"/><Relationship Id="rId1" Type="http://schemas.openxmlformats.org/officeDocument/2006/relationships/tags" Target="../tags/tag393.xml"/><Relationship Id="rId6" Type="http://schemas.openxmlformats.org/officeDocument/2006/relationships/tags" Target="../tags/tag398.xml"/><Relationship Id="rId11" Type="http://schemas.openxmlformats.org/officeDocument/2006/relationships/image" Target="../media/image69.jpg"/><Relationship Id="rId5" Type="http://schemas.openxmlformats.org/officeDocument/2006/relationships/tags" Target="../tags/tag397.xml"/><Relationship Id="rId10" Type="http://schemas.openxmlformats.org/officeDocument/2006/relationships/image" Target="../media/image11.png"/><Relationship Id="rId4" Type="http://schemas.openxmlformats.org/officeDocument/2006/relationships/tags" Target="../tags/tag396.xml"/><Relationship Id="rId9" Type="http://schemas.openxmlformats.org/officeDocument/2006/relationships/notesSlide" Target="../notesSlides/notesSlide43.xml"/></Relationships>
</file>

<file path=ppt/slides/_rels/slide45.xml.rels><?xml version="1.0" encoding="UTF-8" standalone="yes"?>
<Relationships xmlns="http://schemas.openxmlformats.org/package/2006/relationships"><Relationship Id="rId8" Type="http://schemas.openxmlformats.org/officeDocument/2006/relationships/tags" Target="../tags/tag407.xml"/><Relationship Id="rId13" Type="http://schemas.openxmlformats.org/officeDocument/2006/relationships/image" Target="../media/image70.png"/><Relationship Id="rId3" Type="http://schemas.openxmlformats.org/officeDocument/2006/relationships/tags" Target="../tags/tag402.xml"/><Relationship Id="rId7" Type="http://schemas.openxmlformats.org/officeDocument/2006/relationships/tags" Target="../tags/tag406.xml"/><Relationship Id="rId12" Type="http://schemas.openxmlformats.org/officeDocument/2006/relationships/image" Target="../media/image11.png"/><Relationship Id="rId2" Type="http://schemas.openxmlformats.org/officeDocument/2006/relationships/tags" Target="../tags/tag401.xml"/><Relationship Id="rId1" Type="http://schemas.openxmlformats.org/officeDocument/2006/relationships/tags" Target="../tags/tag400.xml"/><Relationship Id="rId6" Type="http://schemas.openxmlformats.org/officeDocument/2006/relationships/tags" Target="../tags/tag405.xml"/><Relationship Id="rId11" Type="http://schemas.openxmlformats.org/officeDocument/2006/relationships/notesSlide" Target="../notesSlides/notesSlide44.xml"/><Relationship Id="rId5" Type="http://schemas.openxmlformats.org/officeDocument/2006/relationships/tags" Target="../tags/tag404.xml"/><Relationship Id="rId10" Type="http://schemas.openxmlformats.org/officeDocument/2006/relationships/slideLayout" Target="../slideLayouts/slideLayout2.xml"/><Relationship Id="rId4" Type="http://schemas.openxmlformats.org/officeDocument/2006/relationships/tags" Target="../tags/tag403.xml"/><Relationship Id="rId9" Type="http://schemas.openxmlformats.org/officeDocument/2006/relationships/tags" Target="../tags/tag408.xml"/><Relationship Id="rId14" Type="http://schemas.openxmlformats.org/officeDocument/2006/relationships/image" Target="../media/image71.png"/></Relationships>
</file>

<file path=ppt/slides/_rels/slide4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411.xml"/><Relationship Id="rId7" Type="http://schemas.openxmlformats.org/officeDocument/2006/relationships/notesSlide" Target="../notesSlides/notesSlide45.xml"/><Relationship Id="rId2" Type="http://schemas.openxmlformats.org/officeDocument/2006/relationships/tags" Target="../tags/tag410.xml"/><Relationship Id="rId1" Type="http://schemas.openxmlformats.org/officeDocument/2006/relationships/tags" Target="../tags/tag409.xml"/><Relationship Id="rId6" Type="http://schemas.openxmlformats.org/officeDocument/2006/relationships/slideLayout" Target="../slideLayouts/slideLayout2.xml"/><Relationship Id="rId5" Type="http://schemas.openxmlformats.org/officeDocument/2006/relationships/tags" Target="../tags/tag413.xml"/><Relationship Id="rId4" Type="http://schemas.openxmlformats.org/officeDocument/2006/relationships/tags" Target="../tags/tag412.xml"/></Relationships>
</file>

<file path=ppt/slides/_rels/slide47.xml.rels><?xml version="1.0" encoding="UTF-8" standalone="yes"?>
<Relationships xmlns="http://schemas.openxmlformats.org/package/2006/relationships"><Relationship Id="rId8" Type="http://schemas.openxmlformats.org/officeDocument/2006/relationships/tags" Target="../tags/tag421.xml"/><Relationship Id="rId13" Type="http://schemas.openxmlformats.org/officeDocument/2006/relationships/tags" Target="../tags/tag426.xml"/><Relationship Id="rId18" Type="http://schemas.openxmlformats.org/officeDocument/2006/relationships/image" Target="../media/image72.png"/><Relationship Id="rId3" Type="http://schemas.openxmlformats.org/officeDocument/2006/relationships/tags" Target="../tags/tag416.xml"/><Relationship Id="rId21" Type="http://schemas.openxmlformats.org/officeDocument/2006/relationships/image" Target="../media/image74.jpg"/><Relationship Id="rId7" Type="http://schemas.openxmlformats.org/officeDocument/2006/relationships/tags" Target="../tags/tag420.xml"/><Relationship Id="rId12" Type="http://schemas.openxmlformats.org/officeDocument/2006/relationships/tags" Target="../tags/tag425.xml"/><Relationship Id="rId17" Type="http://schemas.openxmlformats.org/officeDocument/2006/relationships/image" Target="../media/image11.png"/><Relationship Id="rId2" Type="http://schemas.openxmlformats.org/officeDocument/2006/relationships/tags" Target="../tags/tag415.xml"/><Relationship Id="rId16" Type="http://schemas.openxmlformats.org/officeDocument/2006/relationships/notesSlide" Target="../notesSlides/notesSlide46.xml"/><Relationship Id="rId20" Type="http://schemas.openxmlformats.org/officeDocument/2006/relationships/image" Target="../media/image31.png"/><Relationship Id="rId1" Type="http://schemas.openxmlformats.org/officeDocument/2006/relationships/tags" Target="../tags/tag414.xml"/><Relationship Id="rId6" Type="http://schemas.openxmlformats.org/officeDocument/2006/relationships/tags" Target="../tags/tag419.xml"/><Relationship Id="rId11" Type="http://schemas.openxmlformats.org/officeDocument/2006/relationships/tags" Target="../tags/tag424.xml"/><Relationship Id="rId5" Type="http://schemas.openxmlformats.org/officeDocument/2006/relationships/tags" Target="../tags/tag418.xml"/><Relationship Id="rId15" Type="http://schemas.openxmlformats.org/officeDocument/2006/relationships/slideLayout" Target="../slideLayouts/slideLayout2.xml"/><Relationship Id="rId10" Type="http://schemas.openxmlformats.org/officeDocument/2006/relationships/tags" Target="../tags/tag423.xml"/><Relationship Id="rId19" Type="http://schemas.openxmlformats.org/officeDocument/2006/relationships/image" Target="../media/image73.png"/><Relationship Id="rId4" Type="http://schemas.openxmlformats.org/officeDocument/2006/relationships/tags" Target="../tags/tag417.xml"/><Relationship Id="rId9" Type="http://schemas.openxmlformats.org/officeDocument/2006/relationships/tags" Target="../tags/tag422.xml"/><Relationship Id="rId14" Type="http://schemas.openxmlformats.org/officeDocument/2006/relationships/tags" Target="../tags/tag427.xml"/></Relationships>
</file>

<file path=ppt/slides/_rels/slide48.xml.rels><?xml version="1.0" encoding="UTF-8" standalone="yes"?>
<Relationships xmlns="http://schemas.openxmlformats.org/package/2006/relationships"><Relationship Id="rId8" Type="http://schemas.openxmlformats.org/officeDocument/2006/relationships/tags" Target="../tags/tag435.xml"/><Relationship Id="rId13" Type="http://schemas.openxmlformats.org/officeDocument/2006/relationships/image" Target="../media/image9.png"/><Relationship Id="rId3" Type="http://schemas.openxmlformats.org/officeDocument/2006/relationships/tags" Target="../tags/tag430.xml"/><Relationship Id="rId7" Type="http://schemas.openxmlformats.org/officeDocument/2006/relationships/tags" Target="../tags/tag434.xml"/><Relationship Id="rId12" Type="http://schemas.openxmlformats.org/officeDocument/2006/relationships/hyperlink" Target="https://moneaumonpuits.ca/analyser-votre-eau/quoi-faire-si-votre-eau-contient-des-contaminants/" TargetMode="External"/><Relationship Id="rId2" Type="http://schemas.openxmlformats.org/officeDocument/2006/relationships/tags" Target="../tags/tag429.xml"/><Relationship Id="rId1" Type="http://schemas.openxmlformats.org/officeDocument/2006/relationships/tags" Target="../tags/tag428.xml"/><Relationship Id="rId6" Type="http://schemas.openxmlformats.org/officeDocument/2006/relationships/tags" Target="../tags/tag433.xml"/><Relationship Id="rId11" Type="http://schemas.openxmlformats.org/officeDocument/2006/relationships/notesSlide" Target="../notesSlides/notesSlide47.xml"/><Relationship Id="rId5" Type="http://schemas.openxmlformats.org/officeDocument/2006/relationships/tags" Target="../tags/tag432.xml"/><Relationship Id="rId15" Type="http://schemas.openxmlformats.org/officeDocument/2006/relationships/image" Target="../media/image11.png"/><Relationship Id="rId10" Type="http://schemas.openxmlformats.org/officeDocument/2006/relationships/slideLayout" Target="../slideLayouts/slideLayout2.xml"/><Relationship Id="rId4" Type="http://schemas.openxmlformats.org/officeDocument/2006/relationships/tags" Target="../tags/tag431.xml"/><Relationship Id="rId9" Type="http://schemas.openxmlformats.org/officeDocument/2006/relationships/tags" Target="../tags/tag436.xml"/><Relationship Id="rId14"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439.xml"/><Relationship Id="rId7" Type="http://schemas.openxmlformats.org/officeDocument/2006/relationships/notesSlide" Target="../notesSlides/notesSlide48.xml"/><Relationship Id="rId2" Type="http://schemas.openxmlformats.org/officeDocument/2006/relationships/tags" Target="../tags/tag438.xml"/><Relationship Id="rId1" Type="http://schemas.openxmlformats.org/officeDocument/2006/relationships/tags" Target="../tags/tag437.xml"/><Relationship Id="rId6" Type="http://schemas.openxmlformats.org/officeDocument/2006/relationships/slideLayout" Target="../slideLayouts/slideLayout2.xml"/><Relationship Id="rId5" Type="http://schemas.openxmlformats.org/officeDocument/2006/relationships/tags" Target="../tags/tag441.xml"/><Relationship Id="rId4" Type="http://schemas.openxmlformats.org/officeDocument/2006/relationships/tags" Target="../tags/tag440.xml"/></Relationships>
</file>

<file path=ppt/slides/_rels/slide50.xml.rels><?xml version="1.0" encoding="UTF-8" standalone="yes"?>
<Relationships xmlns="http://schemas.openxmlformats.org/package/2006/relationships"><Relationship Id="rId8" Type="http://schemas.openxmlformats.org/officeDocument/2006/relationships/notesSlide" Target="../notesSlides/notesSlide49.xml"/><Relationship Id="rId3" Type="http://schemas.openxmlformats.org/officeDocument/2006/relationships/tags" Target="../tags/tag444.xml"/><Relationship Id="rId7" Type="http://schemas.openxmlformats.org/officeDocument/2006/relationships/slideLayout" Target="../slideLayouts/slideLayout2.xml"/><Relationship Id="rId2" Type="http://schemas.openxmlformats.org/officeDocument/2006/relationships/tags" Target="../tags/tag443.xml"/><Relationship Id="rId1" Type="http://schemas.openxmlformats.org/officeDocument/2006/relationships/tags" Target="../tags/tag442.xml"/><Relationship Id="rId6" Type="http://schemas.openxmlformats.org/officeDocument/2006/relationships/tags" Target="../tags/tag447.xml"/><Relationship Id="rId11" Type="http://schemas.openxmlformats.org/officeDocument/2006/relationships/image" Target="../media/image76.png"/><Relationship Id="rId5" Type="http://schemas.openxmlformats.org/officeDocument/2006/relationships/tags" Target="../tags/tag446.xml"/><Relationship Id="rId10" Type="http://schemas.openxmlformats.org/officeDocument/2006/relationships/image" Target="../media/image75.png"/><Relationship Id="rId4" Type="http://schemas.openxmlformats.org/officeDocument/2006/relationships/tags" Target="../tags/tag445.xml"/><Relationship Id="rId9" Type="http://schemas.openxmlformats.org/officeDocument/2006/relationships/image" Target="../media/image11.png"/></Relationships>
</file>

<file path=ppt/slides/_rels/slide5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tags" Target="../tags/tag450.xml"/><Relationship Id="rId7" Type="http://schemas.openxmlformats.org/officeDocument/2006/relationships/notesSlide" Target="../notesSlides/notesSlide50.xml"/><Relationship Id="rId2" Type="http://schemas.openxmlformats.org/officeDocument/2006/relationships/tags" Target="../tags/tag449.xml"/><Relationship Id="rId1" Type="http://schemas.openxmlformats.org/officeDocument/2006/relationships/tags" Target="../tags/tag448.xml"/><Relationship Id="rId6" Type="http://schemas.openxmlformats.org/officeDocument/2006/relationships/slideLayout" Target="../slideLayouts/slideLayout2.xml"/><Relationship Id="rId11" Type="http://schemas.openxmlformats.org/officeDocument/2006/relationships/image" Target="../media/image11.png"/><Relationship Id="rId5" Type="http://schemas.openxmlformats.org/officeDocument/2006/relationships/tags" Target="../tags/tag452.xml"/><Relationship Id="rId10" Type="http://schemas.openxmlformats.org/officeDocument/2006/relationships/image" Target="../media/image78.png"/><Relationship Id="rId4" Type="http://schemas.openxmlformats.org/officeDocument/2006/relationships/tags" Target="../tags/tag451.xml"/><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pic>
        <p:nvPicPr>
          <p:cNvPr id="89" name="Google Shape;89;p1"/>
          <p:cNvPicPr preferRelativeResize="0"/>
          <p:nvPr>
            <p:custDataLst>
              <p:tags r:id="rId1"/>
            </p:custDataLst>
          </p:nvPr>
        </p:nvPicPr>
        <p:blipFill rotWithShape="1">
          <a:blip r:embed="rId11">
            <a:alphaModFix/>
          </a:blip>
          <a:srcRect l="5633" t="28308" r="22892" b="217"/>
          <a:stretch/>
        </p:blipFill>
        <p:spPr>
          <a:xfrm>
            <a:off x="-6350" y="2232600"/>
            <a:ext cx="12230100" cy="2767759"/>
          </a:xfrm>
          <a:prstGeom prst="rect">
            <a:avLst/>
          </a:prstGeom>
          <a:noFill/>
          <a:ln>
            <a:noFill/>
          </a:ln>
        </p:spPr>
      </p:pic>
      <p:pic>
        <p:nvPicPr>
          <p:cNvPr id="90" name="Google Shape;90;p1"/>
          <p:cNvPicPr preferRelativeResize="0"/>
          <p:nvPr>
            <p:custDataLst>
              <p:tags r:id="rId2"/>
            </p:custDataLst>
          </p:nvPr>
        </p:nvPicPr>
        <p:blipFill rotWithShape="1">
          <a:blip r:embed="rId12">
            <a:alphaModFix/>
          </a:blip>
          <a:srcRect/>
          <a:stretch/>
        </p:blipFill>
        <p:spPr>
          <a:xfrm>
            <a:off x="812399" y="826311"/>
            <a:ext cx="4050057" cy="1849005"/>
          </a:xfrm>
          <a:prstGeom prst="rect">
            <a:avLst/>
          </a:prstGeom>
          <a:noFill/>
          <a:ln>
            <a:noFill/>
          </a:ln>
        </p:spPr>
      </p:pic>
      <p:sp>
        <p:nvSpPr>
          <p:cNvPr id="91" name="Google Shape;91;p1"/>
          <p:cNvSpPr/>
          <p:nvPr>
            <p:custDataLst>
              <p:tags r:id="rId3"/>
            </p:custDataLst>
          </p:nvPr>
        </p:nvSpPr>
        <p:spPr>
          <a:xfrm>
            <a:off x="-6350" y="3908796"/>
            <a:ext cx="12236450" cy="1480133"/>
          </a:xfrm>
          <a:prstGeom prst="rect">
            <a:avLst/>
          </a:prstGeom>
          <a:solidFill>
            <a:srgbClr val="00408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92" name="Google Shape;92;p1"/>
          <p:cNvSpPr/>
          <p:nvPr>
            <p:custDataLst>
              <p:tags r:id="rId4"/>
            </p:custDataLst>
          </p:nvPr>
        </p:nvSpPr>
        <p:spPr>
          <a:xfrm>
            <a:off x="812398" y="4002531"/>
            <a:ext cx="11379602" cy="129266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r-CA" sz="2800" b="0" i="0" u="none" strike="noStrike" cap="none" dirty="0">
                <a:solidFill>
                  <a:schemeClr val="lt1"/>
                </a:solidFill>
                <a:latin typeface="Arial"/>
                <a:ea typeface="Arial"/>
                <a:cs typeface="Arial"/>
                <a:sym typeface="Arial"/>
              </a:rPr>
              <a:t>Soirée d’information : Comprendre ses résultats d’analyse d’eau</a:t>
            </a:r>
            <a:endParaRPr dirty="0"/>
          </a:p>
          <a:p>
            <a:pPr marL="0" marR="0" lvl="0" indent="0" algn="l" rtl="0">
              <a:lnSpc>
                <a:spcPct val="100000"/>
              </a:lnSpc>
              <a:spcBef>
                <a:spcPts val="0"/>
              </a:spcBef>
              <a:spcAft>
                <a:spcPts val="0"/>
              </a:spcAft>
              <a:buClr>
                <a:srgbClr val="000000"/>
              </a:buClr>
              <a:buSzPts val="2800"/>
              <a:buFont typeface="Arial"/>
              <a:buNone/>
            </a:pPr>
            <a:r>
              <a:rPr lang="fr-CA" sz="2800" dirty="0">
                <a:solidFill>
                  <a:srgbClr val="63EDF2"/>
                </a:solidFill>
              </a:rPr>
              <a:t>30</a:t>
            </a:r>
            <a:r>
              <a:rPr lang="fr-CA" sz="2800" b="0" i="0" u="none" strike="noStrike" cap="none" dirty="0">
                <a:solidFill>
                  <a:srgbClr val="63EDF2"/>
                </a:solidFill>
                <a:latin typeface="Arial"/>
                <a:ea typeface="Arial"/>
                <a:cs typeface="Arial"/>
                <a:sym typeface="Arial"/>
              </a:rPr>
              <a:t> mai 2024</a:t>
            </a:r>
            <a:endParaRPr lang="fr-CA"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fr-CA" sz="2800" b="0" i="0" u="none" strike="noStrike" cap="none" dirty="0">
                <a:solidFill>
                  <a:srgbClr val="63EDF2"/>
                </a:solidFill>
                <a:latin typeface="Arial"/>
                <a:ea typeface="Arial"/>
                <a:cs typeface="Arial"/>
                <a:sym typeface="Arial"/>
              </a:rPr>
              <a:t>Saint-Aubert</a:t>
            </a:r>
          </a:p>
        </p:txBody>
      </p:sp>
      <p:pic>
        <p:nvPicPr>
          <p:cNvPr id="93" name="Google Shape;93;p1" descr="CISSS de Chaudière-Appalaches - Employeur - La Beauce embauche"/>
          <p:cNvPicPr preferRelativeResize="0"/>
          <p:nvPr>
            <p:custDataLst>
              <p:tags r:id="rId5"/>
            </p:custDataLst>
          </p:nvPr>
        </p:nvPicPr>
        <p:blipFill rotWithShape="1">
          <a:blip r:embed="rId13">
            <a:alphaModFix/>
          </a:blip>
          <a:srcRect/>
          <a:stretch/>
        </p:blipFill>
        <p:spPr>
          <a:xfrm>
            <a:off x="8069373" y="5649489"/>
            <a:ext cx="1424585" cy="791898"/>
          </a:xfrm>
          <a:prstGeom prst="rect">
            <a:avLst/>
          </a:prstGeom>
          <a:noFill/>
          <a:ln>
            <a:noFill/>
          </a:ln>
        </p:spPr>
      </p:pic>
      <p:pic>
        <p:nvPicPr>
          <p:cNvPr id="95" name="Google Shape;95;p1" descr="Accueil - OBV Côte du Sud"/>
          <p:cNvPicPr preferRelativeResize="0"/>
          <p:nvPr>
            <p:custDataLst>
              <p:tags r:id="rId6"/>
            </p:custDataLst>
          </p:nvPr>
        </p:nvPicPr>
        <p:blipFill rotWithShape="1">
          <a:blip r:embed="rId14">
            <a:alphaModFix/>
          </a:blip>
          <a:srcRect/>
          <a:stretch/>
        </p:blipFill>
        <p:spPr>
          <a:xfrm>
            <a:off x="2016179" y="5610404"/>
            <a:ext cx="1406652" cy="1012005"/>
          </a:xfrm>
          <a:prstGeom prst="rect">
            <a:avLst/>
          </a:prstGeom>
          <a:noFill/>
          <a:ln>
            <a:noFill/>
          </a:ln>
        </p:spPr>
      </p:pic>
      <p:grpSp>
        <p:nvGrpSpPr>
          <p:cNvPr id="97" name="Google Shape;97;p1"/>
          <p:cNvGrpSpPr/>
          <p:nvPr>
            <p:custDataLst>
              <p:tags r:id="rId7"/>
            </p:custDataLst>
          </p:nvPr>
        </p:nvGrpSpPr>
        <p:grpSpPr>
          <a:xfrm>
            <a:off x="3939895" y="5718243"/>
            <a:ext cx="1307657" cy="779467"/>
            <a:chOff x="0" y="0"/>
            <a:chExt cx="1333500" cy="788879"/>
          </a:xfrm>
        </p:grpSpPr>
        <p:pic>
          <p:nvPicPr>
            <p:cNvPr id="98" name="Google Shape;98;p1" descr="Présentation, objectifs et mission"/>
            <p:cNvPicPr preferRelativeResize="0"/>
            <p:nvPr/>
          </p:nvPicPr>
          <p:blipFill rotWithShape="1">
            <a:blip r:embed="rId15">
              <a:alphaModFix/>
            </a:blip>
            <a:srcRect/>
            <a:stretch/>
          </p:blipFill>
          <p:spPr>
            <a:xfrm>
              <a:off x="0" y="0"/>
              <a:ext cx="1333500" cy="559435"/>
            </a:xfrm>
            <a:prstGeom prst="rect">
              <a:avLst/>
            </a:prstGeom>
            <a:noFill/>
            <a:ln>
              <a:noFill/>
            </a:ln>
          </p:spPr>
        </p:pic>
        <p:pic>
          <p:nvPicPr>
            <p:cNvPr id="99" name="Google Shape;99;p1" descr="Documentation institutionnelle"/>
            <p:cNvPicPr preferRelativeResize="0"/>
            <p:nvPr/>
          </p:nvPicPr>
          <p:blipFill rotWithShape="1">
            <a:blip r:embed="rId16">
              <a:alphaModFix/>
            </a:blip>
            <a:srcRect/>
            <a:stretch/>
          </p:blipFill>
          <p:spPr>
            <a:xfrm>
              <a:off x="295154" y="677119"/>
              <a:ext cx="381000" cy="111760"/>
            </a:xfrm>
            <a:prstGeom prst="rect">
              <a:avLst/>
            </a:prstGeom>
            <a:noFill/>
            <a:ln>
              <a:noFill/>
            </a:ln>
          </p:spPr>
        </p:pic>
      </p:grpSp>
      <p:pic>
        <p:nvPicPr>
          <p:cNvPr id="100" name="Google Shape;100;p1"/>
          <p:cNvPicPr preferRelativeResize="0"/>
          <p:nvPr>
            <p:custDataLst>
              <p:tags r:id="rId8"/>
            </p:custDataLst>
          </p:nvPr>
        </p:nvPicPr>
        <p:blipFill rotWithShape="1">
          <a:blip r:embed="rId17">
            <a:alphaModFix/>
          </a:blip>
          <a:srcRect/>
          <a:stretch/>
        </p:blipFill>
        <p:spPr>
          <a:xfrm>
            <a:off x="6108700" y="5649489"/>
            <a:ext cx="1167211" cy="834762"/>
          </a:xfrm>
          <a:prstGeom prst="rect">
            <a:avLst/>
          </a:prstGeom>
          <a:noFill/>
          <a:ln>
            <a:noFill/>
          </a:ln>
        </p:spPr>
      </p:pic>
      <p:pic>
        <p:nvPicPr>
          <p:cNvPr id="3" name="Image 2" descr="Une image contenant texte, Police, graphisme, Graphique&#10;&#10;Description générée automatiquement">
            <a:extLst>
              <a:ext uri="{FF2B5EF4-FFF2-40B4-BE49-F238E27FC236}">
                <a16:creationId xmlns:a16="http://schemas.microsoft.com/office/drawing/2014/main" id="{AE0B4438-10DD-7049-8EC7-9EFE5F8DF6AF}"/>
              </a:ext>
            </a:extLst>
          </p:cNvPr>
          <p:cNvPicPr>
            <a:picLocks noChangeAspect="1"/>
          </p:cNvPicPr>
          <p:nvPr/>
        </p:nvPicPr>
        <p:blipFill>
          <a:blip r:embed="rId18"/>
          <a:stretch>
            <a:fillRect/>
          </a:stretch>
        </p:blipFill>
        <p:spPr>
          <a:xfrm>
            <a:off x="6576170" y="1093335"/>
            <a:ext cx="4698024" cy="161062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
          <p:cNvSpPr/>
          <p:nvPr>
            <p:custDataLst>
              <p:tags r:id="rId1"/>
            </p:custDataLst>
          </p:nvPr>
        </p:nvSpPr>
        <p:spPr>
          <a:xfrm>
            <a:off x="28574"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108" name="Google Shape;108;p2"/>
          <p:cNvSpPr txBox="1">
            <a:spLocks noGrp="1"/>
          </p:cNvSpPr>
          <p:nvPr>
            <p:ph type="title"/>
            <p:custDataLst>
              <p:tags r:id="rId2"/>
            </p:custDataLst>
          </p:nvPr>
        </p:nvSpPr>
        <p:spPr>
          <a:xfrm>
            <a:off x="812799" y="603838"/>
            <a:ext cx="10504488" cy="4985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600" b="1" dirty="0">
                <a:solidFill>
                  <a:schemeClr val="lt1"/>
                </a:solidFill>
                <a:latin typeface="Arial"/>
                <a:ea typeface="Arial"/>
                <a:cs typeface="Arial"/>
                <a:sym typeface="Arial"/>
              </a:rPr>
              <a:t>Plan de la rencontre</a:t>
            </a:r>
            <a:endParaRPr b="1" dirty="0">
              <a:solidFill>
                <a:schemeClr val="lt1"/>
              </a:solidFill>
            </a:endParaRPr>
          </a:p>
        </p:txBody>
      </p:sp>
      <p:sp>
        <p:nvSpPr>
          <p:cNvPr id="109" name="Google Shape;109;p2"/>
          <p:cNvSpPr txBox="1">
            <a:spLocks noGrp="1"/>
          </p:cNvSpPr>
          <p:nvPr>
            <p:ph type="body" idx="1"/>
            <p:custDataLst>
              <p:tags r:id="rId3"/>
            </p:custDataLst>
          </p:nvPr>
        </p:nvSpPr>
        <p:spPr>
          <a:xfrm>
            <a:off x="812799" y="1524855"/>
            <a:ext cx="10936178" cy="4729308"/>
          </a:xfrm>
          <a:prstGeom prst="rect">
            <a:avLst/>
          </a:prstGeom>
          <a:noFill/>
          <a:ln>
            <a:noFill/>
          </a:ln>
        </p:spPr>
        <p:txBody>
          <a:bodyPr spcFirstLastPara="1" wrap="square" lIns="91425" tIns="45700" rIns="91425" bIns="45700" anchor="t" anchorCtr="0">
            <a:normAutofit fontScale="77500" lnSpcReduction="20000"/>
          </a:bodyPr>
          <a:lstStyle/>
          <a:p>
            <a:pPr marL="725488" lvl="0" indent="-323849" algn="l" rtl="0">
              <a:lnSpc>
                <a:spcPct val="100000"/>
              </a:lnSpc>
              <a:spcBef>
                <a:spcPts val="0"/>
              </a:spcBef>
              <a:spcAft>
                <a:spcPts val="0"/>
              </a:spcAft>
              <a:buClr>
                <a:schemeClr val="dk1"/>
              </a:buClr>
              <a:buSzPct val="117647"/>
              <a:buFont typeface="Calibri"/>
              <a:buNone/>
            </a:pPr>
            <a:endParaRPr sz="2100" dirty="0">
              <a:latin typeface="Arial"/>
              <a:ea typeface="Arial"/>
              <a:cs typeface="Arial"/>
              <a:sym typeface="Arial"/>
            </a:endParaRPr>
          </a:p>
          <a:p>
            <a:pPr marL="725488" lvl="0" indent="-445433" algn="l" rtl="0">
              <a:lnSpc>
                <a:spcPct val="120000"/>
              </a:lnSpc>
              <a:spcBef>
                <a:spcPts val="1667"/>
              </a:spcBef>
              <a:spcAft>
                <a:spcPts val="0"/>
              </a:spcAft>
              <a:buClr>
                <a:schemeClr val="dk1"/>
              </a:buClr>
              <a:buSzPct val="88235"/>
              <a:buFont typeface="Calibri"/>
              <a:buAutoNum type="arabicPeriod"/>
            </a:pPr>
            <a:r>
              <a:rPr lang="fr-CA" dirty="0"/>
              <a:t>Réception et interprétation des résultats </a:t>
            </a:r>
            <a:endParaRPr dirty="0"/>
          </a:p>
          <a:p>
            <a:pPr marL="725488" lvl="0" indent="-445433" algn="l" rtl="0">
              <a:lnSpc>
                <a:spcPct val="120000"/>
              </a:lnSpc>
              <a:spcBef>
                <a:spcPts val="1667"/>
              </a:spcBef>
              <a:spcAft>
                <a:spcPts val="0"/>
              </a:spcAft>
              <a:buClr>
                <a:schemeClr val="dk1"/>
              </a:buClr>
              <a:buSzPct val="88235"/>
              <a:buFont typeface="Calibri"/>
              <a:buAutoNum type="arabicPeriod"/>
            </a:pPr>
            <a:r>
              <a:rPr lang="fr-CA" dirty="0"/>
              <a:t>Quoi faire en cas de contamination?</a:t>
            </a:r>
            <a:endParaRPr dirty="0"/>
          </a:p>
          <a:p>
            <a:pPr marL="725488" lvl="0" indent="-445433" algn="l" rtl="0">
              <a:lnSpc>
                <a:spcPct val="120000"/>
              </a:lnSpc>
              <a:spcBef>
                <a:spcPts val="1667"/>
              </a:spcBef>
              <a:spcAft>
                <a:spcPts val="0"/>
              </a:spcAft>
              <a:buClr>
                <a:schemeClr val="dk1"/>
              </a:buClr>
              <a:buSzPct val="88235"/>
              <a:buFont typeface="Calibri"/>
              <a:buAutoNum type="arabicPeriod"/>
            </a:pPr>
            <a:r>
              <a:rPr lang="fr-CA" dirty="0"/>
              <a:t>Comment trouver les causes possibles de contamination?</a:t>
            </a:r>
            <a:endParaRPr dirty="0"/>
          </a:p>
          <a:p>
            <a:pPr marL="725488" lvl="0" indent="-445433" algn="l" rtl="0">
              <a:lnSpc>
                <a:spcPct val="120000"/>
              </a:lnSpc>
              <a:spcBef>
                <a:spcPts val="1667"/>
              </a:spcBef>
              <a:spcAft>
                <a:spcPts val="0"/>
              </a:spcAft>
              <a:buSzPct val="88235"/>
              <a:buFont typeface="Calibri"/>
              <a:buAutoNum type="arabicPeriod"/>
            </a:pPr>
            <a:r>
              <a:rPr lang="fr-CA" dirty="0"/>
              <a:t>Qu’est-ce qui peut rendre un puits vulnérable à la contamination microbiologique? </a:t>
            </a:r>
            <a:endParaRPr dirty="0"/>
          </a:p>
          <a:p>
            <a:pPr marL="725488" lvl="0" indent="-445433" algn="l" rtl="0">
              <a:lnSpc>
                <a:spcPct val="120000"/>
              </a:lnSpc>
              <a:spcBef>
                <a:spcPts val="1667"/>
              </a:spcBef>
              <a:spcAft>
                <a:spcPts val="0"/>
              </a:spcAft>
              <a:buSzPct val="88235"/>
              <a:buFont typeface="Calibri"/>
              <a:buAutoNum type="arabicPeriod"/>
            </a:pPr>
            <a:r>
              <a:rPr lang="fr-CA" dirty="0"/>
              <a:t>La désinfection du puits </a:t>
            </a:r>
            <a:endParaRPr dirty="0"/>
          </a:p>
          <a:p>
            <a:pPr marL="725488" lvl="0" indent="-445433" algn="l" rtl="0">
              <a:lnSpc>
                <a:spcPct val="120000"/>
              </a:lnSpc>
              <a:spcBef>
                <a:spcPts val="1667"/>
              </a:spcBef>
              <a:spcAft>
                <a:spcPts val="0"/>
              </a:spcAft>
              <a:buClr>
                <a:schemeClr val="dk1"/>
              </a:buClr>
              <a:buSzPct val="88235"/>
              <a:buFont typeface="Calibri"/>
              <a:buAutoNum type="arabicPeriod"/>
            </a:pPr>
            <a:r>
              <a:rPr lang="fr-CA" dirty="0"/>
              <a:t>Les systèmes de traitement de l’eau</a:t>
            </a:r>
            <a:endParaRPr dirty="0"/>
          </a:p>
          <a:p>
            <a:pPr marL="725488" lvl="0" indent="-445433" algn="l" rtl="0">
              <a:lnSpc>
                <a:spcPct val="120000"/>
              </a:lnSpc>
              <a:spcBef>
                <a:spcPts val="1667"/>
              </a:spcBef>
              <a:spcAft>
                <a:spcPts val="0"/>
              </a:spcAft>
              <a:buClr>
                <a:schemeClr val="dk1"/>
              </a:buClr>
              <a:buSzPct val="88235"/>
              <a:buFont typeface="Calibri"/>
              <a:buAutoNum type="arabicPeriod"/>
            </a:pPr>
            <a:r>
              <a:rPr lang="fr-CA" dirty="0"/>
              <a:t>Des questions?</a:t>
            </a:r>
            <a:endParaRPr dirty="0"/>
          </a:p>
          <a:p>
            <a:pPr marL="725488" lvl="0" indent="-445433" algn="l" rtl="0">
              <a:lnSpc>
                <a:spcPct val="120000"/>
              </a:lnSpc>
              <a:spcBef>
                <a:spcPts val="1667"/>
              </a:spcBef>
              <a:spcAft>
                <a:spcPts val="0"/>
              </a:spcAft>
              <a:buClr>
                <a:schemeClr val="dk1"/>
              </a:buClr>
              <a:buSzPct val="88235"/>
              <a:buFont typeface="Calibri"/>
              <a:buAutoNum type="arabicPeriod"/>
            </a:pPr>
            <a:r>
              <a:rPr lang="fr-CA" dirty="0"/>
              <a:t>Consultations individuelles au besoin</a:t>
            </a:r>
            <a:endParaRPr dirty="0"/>
          </a:p>
          <a:p>
            <a:pPr marL="725488" lvl="0" indent="-323848" algn="l" rtl="0">
              <a:lnSpc>
                <a:spcPct val="100000"/>
              </a:lnSpc>
              <a:spcBef>
                <a:spcPts val="1667"/>
              </a:spcBef>
              <a:spcAft>
                <a:spcPts val="0"/>
              </a:spcAft>
              <a:buClr>
                <a:schemeClr val="dk1"/>
              </a:buClr>
              <a:buSzPct val="117647"/>
              <a:buFont typeface="Calibri"/>
              <a:buNone/>
            </a:pPr>
            <a:endParaRPr sz="2100" dirty="0">
              <a:latin typeface="Arial"/>
              <a:ea typeface="Arial"/>
              <a:cs typeface="Arial"/>
              <a:sym typeface="Arial"/>
            </a:endParaRPr>
          </a:p>
        </p:txBody>
      </p:sp>
      <p:sp>
        <p:nvSpPr>
          <p:cNvPr id="110" name="Google Shape;110;p2"/>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2</a:t>
            </a:fld>
            <a:endParaRPr>
              <a:solidFill>
                <a:srgbClr val="2D336B"/>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3"/>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7" name="Google Shape;117;p3"/>
          <p:cNvSpPr/>
          <p:nvPr>
            <p:custDataLst>
              <p:tags r:id="rId2"/>
            </p:custDataLst>
          </p:nvPr>
        </p:nvSpPr>
        <p:spPr>
          <a:xfrm>
            <a:off x="-12700" y="3424604"/>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118" name="Google Shape;118;p3"/>
          <p:cNvSpPr/>
          <p:nvPr>
            <p:custDataLst>
              <p:tags r:id="rId3"/>
            </p:custDataLst>
          </p:nvPr>
        </p:nvSpPr>
        <p:spPr>
          <a:xfrm>
            <a:off x="850900" y="3878815"/>
            <a:ext cx="10477500" cy="49244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fr-CA" sz="3200" b="1" i="0" u="none" strike="noStrike" cap="none">
                <a:solidFill>
                  <a:schemeClr val="lt1"/>
                </a:solidFill>
                <a:latin typeface="Arial"/>
                <a:ea typeface="Arial"/>
                <a:cs typeface="Arial"/>
                <a:sym typeface="Arial"/>
              </a:rPr>
              <a:t>Réception et interprétation des résultats</a:t>
            </a:r>
            <a:endParaRPr sz="3200" b="1" i="0" u="none" strike="noStrike" cap="none">
              <a:solidFill>
                <a:srgbClr val="63EDF2"/>
              </a:solidFill>
              <a:latin typeface="Arial"/>
              <a:ea typeface="Arial"/>
              <a:cs typeface="Arial"/>
              <a:sym typeface="Arial"/>
            </a:endParaRPr>
          </a:p>
        </p:txBody>
      </p:sp>
      <p:sp>
        <p:nvSpPr>
          <p:cNvPr id="119" name="Google Shape;119;p3"/>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dirty="0">
                <a:solidFill>
                  <a:schemeClr val="lt1"/>
                </a:solidFill>
                <a:latin typeface="Arial"/>
                <a:ea typeface="Arial"/>
                <a:cs typeface="Arial"/>
                <a:sym typeface="Arial"/>
              </a:rPr>
              <a:t>Section 1</a:t>
            </a:r>
            <a:endParaRPr sz="1400" b="0" i="0" u="none" strike="noStrike" cap="none" dirty="0">
              <a:solidFill>
                <a:srgbClr val="000000"/>
              </a:solidFill>
              <a:latin typeface="Arial"/>
              <a:ea typeface="Arial"/>
              <a:cs typeface="Arial"/>
              <a:sym typeface="Arial"/>
            </a:endParaRPr>
          </a:p>
        </p:txBody>
      </p:sp>
      <p:pic>
        <p:nvPicPr>
          <p:cNvPr id="120" name="Google Shape;120;p3"/>
          <p:cNvPicPr preferRelativeResize="0"/>
          <p:nvPr>
            <p:custDataLst>
              <p:tags r:id="rId5"/>
            </p:custDataLst>
          </p:nvPr>
        </p:nvPicPr>
        <p:blipFill rotWithShape="1">
          <a:blip r:embed="rId12">
            <a:alphaModFix/>
          </a:blip>
          <a:srcRect/>
          <a:stretch/>
        </p:blipFill>
        <p:spPr>
          <a:xfrm>
            <a:off x="6006370" y="1880863"/>
            <a:ext cx="179259" cy="619258"/>
          </a:xfrm>
          <a:prstGeom prst="rect">
            <a:avLst/>
          </a:prstGeom>
          <a:noFill/>
          <a:ln>
            <a:noFill/>
          </a:ln>
        </p:spPr>
      </p:pic>
      <p:pic>
        <p:nvPicPr>
          <p:cNvPr id="121" name="Google Shape;121;p3"/>
          <p:cNvPicPr preferRelativeResize="0"/>
          <p:nvPr>
            <p:custDataLst>
              <p:tags r:id="rId6"/>
            </p:custDataLst>
          </p:nvPr>
        </p:nvPicPr>
        <p:blipFill rotWithShape="1">
          <a:blip r:embed="rId13">
            <a:alphaModFix/>
          </a:blip>
          <a:srcRect t="26334"/>
          <a:stretch/>
        </p:blipFill>
        <p:spPr>
          <a:xfrm>
            <a:off x="-6350" y="4825469"/>
            <a:ext cx="12192000" cy="2032531"/>
          </a:xfrm>
          <a:prstGeom prst="rect">
            <a:avLst/>
          </a:prstGeom>
          <a:noFill/>
          <a:ln>
            <a:noFill/>
          </a:ln>
        </p:spPr>
      </p:pic>
      <p:pic>
        <p:nvPicPr>
          <p:cNvPr id="122" name="Google Shape;122;p3"/>
          <p:cNvPicPr preferRelativeResize="0"/>
          <p:nvPr>
            <p:custDataLst>
              <p:tags r:id="rId7"/>
            </p:custDataLst>
          </p:nvPr>
        </p:nvPicPr>
        <p:blipFill rotWithShape="1">
          <a:blip r:embed="rId14">
            <a:alphaModFix/>
          </a:blip>
          <a:srcRect/>
          <a:stretch/>
        </p:blipFill>
        <p:spPr>
          <a:xfrm>
            <a:off x="6464150" y="995031"/>
            <a:ext cx="456296" cy="622996"/>
          </a:xfrm>
          <a:prstGeom prst="rect">
            <a:avLst/>
          </a:prstGeom>
          <a:noFill/>
          <a:ln>
            <a:noFill/>
          </a:ln>
        </p:spPr>
      </p:pic>
      <p:pic>
        <p:nvPicPr>
          <p:cNvPr id="123" name="Google Shape;123;p3"/>
          <p:cNvPicPr preferRelativeResize="0"/>
          <p:nvPr>
            <p:custDataLst>
              <p:tags r:id="rId8"/>
            </p:custDataLst>
          </p:nvPr>
        </p:nvPicPr>
        <p:blipFill rotWithShape="1">
          <a:blip r:embed="rId14">
            <a:alphaModFix/>
          </a:blip>
          <a:srcRect/>
          <a:stretch/>
        </p:blipFill>
        <p:spPr>
          <a:xfrm>
            <a:off x="5879948" y="995031"/>
            <a:ext cx="456296" cy="622996"/>
          </a:xfrm>
          <a:prstGeom prst="rect">
            <a:avLst/>
          </a:prstGeom>
          <a:noFill/>
          <a:ln>
            <a:noFill/>
          </a:ln>
        </p:spPr>
      </p:pic>
      <p:pic>
        <p:nvPicPr>
          <p:cNvPr id="124" name="Google Shape;124;p3"/>
          <p:cNvPicPr preferRelativeResize="0"/>
          <p:nvPr>
            <p:custDataLst>
              <p:tags r:id="rId9"/>
            </p:custDataLst>
          </p:nvPr>
        </p:nvPicPr>
        <p:blipFill rotWithShape="1">
          <a:blip r:embed="rId14">
            <a:alphaModFix/>
          </a:blip>
          <a:srcRect/>
          <a:stretch/>
        </p:blipFill>
        <p:spPr>
          <a:xfrm>
            <a:off x="5295746" y="995031"/>
            <a:ext cx="456296" cy="62299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131" name="Google Shape;131;p8"/>
          <p:cNvSpPr txBox="1">
            <a:spLocks noGrp="1"/>
          </p:cNvSpPr>
          <p:nvPr>
            <p:ph type="title"/>
            <p:custDataLst>
              <p:tags r:id="rId2"/>
            </p:custDataLst>
          </p:nvPr>
        </p:nvSpPr>
        <p:spPr>
          <a:xfrm>
            <a:off x="843756" y="357427"/>
            <a:ext cx="10504488" cy="4985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Font typeface="Arial"/>
              <a:buNone/>
            </a:pPr>
            <a:r>
              <a:rPr lang="fr-CA" sz="3600" b="1">
                <a:solidFill>
                  <a:srgbClr val="002060"/>
                </a:solidFill>
                <a:latin typeface="Arial"/>
                <a:ea typeface="Arial"/>
                <a:cs typeface="Arial"/>
                <a:sym typeface="Arial"/>
              </a:rPr>
              <a:t>Trois grandes catégories de contaminants</a:t>
            </a:r>
            <a:endParaRPr b="1">
              <a:solidFill>
                <a:srgbClr val="002060"/>
              </a:solidFill>
              <a:latin typeface="Arial"/>
              <a:ea typeface="Arial"/>
              <a:cs typeface="Arial"/>
              <a:sym typeface="Arial"/>
            </a:endParaRPr>
          </a:p>
        </p:txBody>
      </p:sp>
      <p:sp>
        <p:nvSpPr>
          <p:cNvPr id="132" name="Google Shape;132;p8"/>
          <p:cNvSpPr txBox="1">
            <a:spLocks noGrp="1"/>
          </p:cNvSpPr>
          <p:nvPr>
            <p:ph type="body" idx="1"/>
            <p:custDataLst>
              <p:tags r:id="rId3"/>
            </p:custDataLst>
          </p:nvPr>
        </p:nvSpPr>
        <p:spPr>
          <a:xfrm>
            <a:off x="812798" y="1307805"/>
            <a:ext cx="10617202" cy="5057826"/>
          </a:xfrm>
          <a:prstGeom prst="rect">
            <a:avLst/>
          </a:prstGeom>
          <a:noFill/>
          <a:ln>
            <a:noFill/>
          </a:ln>
        </p:spPr>
        <p:txBody>
          <a:bodyPr spcFirstLastPara="1" wrap="square" lIns="91425" tIns="45700" rIns="91425" bIns="45700" anchor="t" anchorCtr="0">
            <a:noAutofit/>
          </a:bodyPr>
          <a:lstStyle/>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1067"/>
              </a:spcBef>
              <a:spcAft>
                <a:spcPts val="0"/>
              </a:spcAft>
              <a:buClr>
                <a:schemeClr val="dk1"/>
              </a:buClr>
              <a:buSzPts val="2100"/>
              <a:buNone/>
            </a:pPr>
            <a:r>
              <a:rPr lang="fr-CA" sz="2400">
                <a:solidFill>
                  <a:schemeClr val="dk1"/>
                </a:solidFill>
                <a:latin typeface="Arial"/>
                <a:ea typeface="Arial"/>
                <a:cs typeface="Arial"/>
                <a:sym typeface="Arial"/>
              </a:rPr>
              <a:t>Bactéries et autres microbes (contaminants microbiologiques)</a:t>
            </a:r>
            <a:endParaRPr/>
          </a:p>
          <a:p>
            <a:pPr marL="1255713" lvl="0" indent="0" algn="l" rtl="0">
              <a:lnSpc>
                <a:spcPct val="100000"/>
              </a:lnSpc>
              <a:spcBef>
                <a:spcPts val="1067"/>
              </a:spcBef>
              <a:spcAft>
                <a:spcPts val="0"/>
              </a:spcAft>
              <a:buClr>
                <a:schemeClr val="dk1"/>
              </a:buClr>
              <a:buSzPts val="2100"/>
              <a:buNone/>
            </a:pPr>
            <a:endParaRPr sz="1400" b="1">
              <a:solidFill>
                <a:schemeClr val="dk1"/>
              </a:solidFill>
              <a:latin typeface="Arial"/>
              <a:ea typeface="Arial"/>
              <a:cs typeface="Arial"/>
              <a:sym typeface="Arial"/>
            </a:endParaRPr>
          </a:p>
          <a:p>
            <a:pPr marL="1255713" lvl="0" indent="0" algn="l" rtl="0">
              <a:lnSpc>
                <a:spcPct val="100000"/>
              </a:lnSpc>
              <a:spcBef>
                <a:spcPts val="1067"/>
              </a:spcBef>
              <a:spcAft>
                <a:spcPts val="0"/>
              </a:spcAft>
              <a:buClr>
                <a:schemeClr val="dk1"/>
              </a:buClr>
              <a:buSzPts val="2100"/>
              <a:buNone/>
            </a:pPr>
            <a:endParaRPr sz="1400" b="1">
              <a:solidFill>
                <a:schemeClr val="dk1"/>
              </a:solidFill>
              <a:latin typeface="Arial"/>
              <a:ea typeface="Arial"/>
              <a:cs typeface="Arial"/>
              <a:sym typeface="Arial"/>
            </a:endParaRPr>
          </a:p>
          <a:p>
            <a:pPr marL="1255713" lvl="0" indent="0" algn="l" rtl="0">
              <a:lnSpc>
                <a:spcPct val="100000"/>
              </a:lnSpc>
              <a:spcBef>
                <a:spcPts val="1067"/>
              </a:spcBef>
              <a:spcAft>
                <a:spcPts val="0"/>
              </a:spcAft>
              <a:buClr>
                <a:schemeClr val="dk1"/>
              </a:buClr>
              <a:buSzPts val="2100"/>
              <a:buNone/>
            </a:pPr>
            <a:r>
              <a:rPr lang="fr-CA" sz="2400">
                <a:solidFill>
                  <a:schemeClr val="dk1"/>
                </a:solidFill>
                <a:latin typeface="Arial"/>
                <a:ea typeface="Arial"/>
                <a:cs typeface="Arial"/>
                <a:sym typeface="Arial"/>
              </a:rPr>
              <a:t>Nitrites ou nitrates (contaminants physico-chimiques)</a:t>
            </a:r>
            <a:endParaRPr/>
          </a:p>
          <a:p>
            <a:pPr marL="1255713" lvl="0" indent="0" algn="l" rtl="0">
              <a:lnSpc>
                <a:spcPct val="100000"/>
              </a:lnSpc>
              <a:spcBef>
                <a:spcPts val="1067"/>
              </a:spcBef>
              <a:spcAft>
                <a:spcPts val="0"/>
              </a:spcAft>
              <a:buClr>
                <a:schemeClr val="dk1"/>
              </a:buClr>
              <a:buSzPts val="2100"/>
              <a:buNone/>
            </a:pPr>
            <a:endParaRPr sz="1400" b="1">
              <a:solidFill>
                <a:schemeClr val="dk1"/>
              </a:solidFill>
              <a:latin typeface="Arial"/>
              <a:ea typeface="Arial"/>
              <a:cs typeface="Arial"/>
              <a:sym typeface="Arial"/>
            </a:endParaRPr>
          </a:p>
          <a:p>
            <a:pPr marL="268288" lvl="0" indent="0" algn="l" rtl="0">
              <a:lnSpc>
                <a:spcPct val="100000"/>
              </a:lnSpc>
              <a:spcBef>
                <a:spcPts val="1067"/>
              </a:spcBef>
              <a:spcAft>
                <a:spcPts val="0"/>
              </a:spcAft>
              <a:buClr>
                <a:schemeClr val="dk1"/>
              </a:buClr>
              <a:buSzPts val="2100"/>
              <a:buNone/>
            </a:pPr>
            <a:endParaRPr sz="1400">
              <a:solidFill>
                <a:schemeClr val="dk1"/>
              </a:solidFill>
              <a:latin typeface="Arial"/>
              <a:ea typeface="Arial"/>
              <a:cs typeface="Arial"/>
              <a:sym typeface="Arial"/>
            </a:endParaRPr>
          </a:p>
          <a:p>
            <a:pPr marL="1255713" lvl="0" indent="0" algn="l" rtl="0">
              <a:lnSpc>
                <a:spcPct val="100000"/>
              </a:lnSpc>
              <a:spcBef>
                <a:spcPts val="1067"/>
              </a:spcBef>
              <a:spcAft>
                <a:spcPts val="0"/>
              </a:spcAft>
              <a:buClr>
                <a:schemeClr val="dk1"/>
              </a:buClr>
              <a:buSzPts val="2100"/>
              <a:buNone/>
            </a:pPr>
            <a:r>
              <a:rPr lang="fr-CA" sz="2400">
                <a:solidFill>
                  <a:schemeClr val="dk1"/>
                </a:solidFill>
                <a:latin typeface="Arial"/>
                <a:ea typeface="Arial"/>
                <a:cs typeface="Arial"/>
                <a:sym typeface="Arial"/>
              </a:rPr>
              <a:t>Métaux ou minéraux (contaminants physico-chimiques)</a:t>
            </a:r>
            <a:endParaRPr/>
          </a:p>
          <a:p>
            <a:pPr marL="268288" lvl="0" indent="0" algn="l" rtl="0">
              <a:lnSpc>
                <a:spcPct val="100000"/>
              </a:lnSpc>
              <a:spcBef>
                <a:spcPts val="1067"/>
              </a:spcBef>
              <a:spcAft>
                <a:spcPts val="0"/>
              </a:spcAft>
              <a:buClr>
                <a:schemeClr val="dk1"/>
              </a:buClr>
              <a:buSzPts val="2100"/>
              <a:buNone/>
            </a:pPr>
            <a:endParaRPr sz="2400">
              <a:solidFill>
                <a:schemeClr val="dk1"/>
              </a:solidFill>
              <a:latin typeface="Arial"/>
              <a:ea typeface="Arial"/>
              <a:cs typeface="Arial"/>
              <a:sym typeface="Arial"/>
            </a:endParaRPr>
          </a:p>
          <a:p>
            <a:pPr marL="268288" lvl="0" indent="0" algn="l" rtl="0">
              <a:lnSpc>
                <a:spcPct val="100000"/>
              </a:lnSpc>
              <a:spcBef>
                <a:spcPts val="1067"/>
              </a:spcBef>
              <a:spcAft>
                <a:spcPts val="0"/>
              </a:spcAft>
              <a:buClr>
                <a:schemeClr val="dk1"/>
              </a:buClr>
              <a:buSzPts val="2100"/>
              <a:buNone/>
            </a:pPr>
            <a:r>
              <a:rPr lang="fr-CA" sz="2400">
                <a:solidFill>
                  <a:schemeClr val="dk1"/>
                </a:solidFill>
                <a:latin typeface="Arial"/>
                <a:ea typeface="Arial"/>
                <a:cs typeface="Arial"/>
                <a:sym typeface="Arial"/>
              </a:rPr>
              <a:t>L’eau des puits peut aussi être contaminée par des produits chimiques utilisés à la maison ou industriellement, comme les pesticides.</a:t>
            </a:r>
            <a:endParaRPr/>
          </a:p>
        </p:txBody>
      </p:sp>
      <p:sp>
        <p:nvSpPr>
          <p:cNvPr id="133" name="Google Shape;133;p8"/>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a:t>
            </a:fld>
            <a:endParaRPr>
              <a:solidFill>
                <a:srgbClr val="2D336B"/>
              </a:solidFill>
              <a:latin typeface="Arial"/>
              <a:ea typeface="Arial"/>
              <a:cs typeface="Arial"/>
              <a:sym typeface="Arial"/>
            </a:endParaRPr>
          </a:p>
        </p:txBody>
      </p:sp>
      <p:grpSp>
        <p:nvGrpSpPr>
          <p:cNvPr id="134" name="Google Shape;134;p8"/>
          <p:cNvGrpSpPr/>
          <p:nvPr>
            <p:custDataLst>
              <p:tags r:id="rId5"/>
            </p:custDataLst>
          </p:nvPr>
        </p:nvGrpSpPr>
        <p:grpSpPr>
          <a:xfrm>
            <a:off x="575913" y="1482234"/>
            <a:ext cx="1303019" cy="1020699"/>
            <a:chOff x="5683623" y="4338918"/>
            <a:chExt cx="1799497" cy="1409606"/>
          </a:xfrm>
        </p:grpSpPr>
        <p:pic>
          <p:nvPicPr>
            <p:cNvPr id="135" name="Google Shape;135;p8" descr="Eau"/>
            <p:cNvPicPr preferRelativeResize="0"/>
            <p:nvPr/>
          </p:nvPicPr>
          <p:blipFill rotWithShape="1">
            <a:blip r:embed="rId10">
              <a:alphaModFix/>
            </a:blip>
            <a:srcRect/>
            <a:stretch/>
          </p:blipFill>
          <p:spPr>
            <a:xfrm>
              <a:off x="5683623" y="4338918"/>
              <a:ext cx="1799497" cy="1409606"/>
            </a:xfrm>
            <a:prstGeom prst="rect">
              <a:avLst/>
            </a:prstGeom>
            <a:noFill/>
            <a:ln>
              <a:noFill/>
            </a:ln>
          </p:spPr>
        </p:pic>
        <p:pic>
          <p:nvPicPr>
            <p:cNvPr id="136" name="Google Shape;136;p8" descr="bacteria"/>
            <p:cNvPicPr preferRelativeResize="0"/>
            <p:nvPr/>
          </p:nvPicPr>
          <p:blipFill rotWithShape="1">
            <a:blip r:embed="rId11">
              <a:alphaModFix/>
            </a:blip>
            <a:srcRect/>
            <a:stretch/>
          </p:blipFill>
          <p:spPr>
            <a:xfrm>
              <a:off x="6369058" y="4833096"/>
              <a:ext cx="428625" cy="628650"/>
            </a:xfrm>
            <a:prstGeom prst="rect">
              <a:avLst/>
            </a:prstGeom>
            <a:noFill/>
            <a:ln>
              <a:noFill/>
            </a:ln>
          </p:spPr>
        </p:pic>
      </p:grpSp>
      <p:grpSp>
        <p:nvGrpSpPr>
          <p:cNvPr id="137" name="Google Shape;137;p8"/>
          <p:cNvGrpSpPr/>
          <p:nvPr>
            <p:custDataLst>
              <p:tags r:id="rId6"/>
            </p:custDataLst>
          </p:nvPr>
        </p:nvGrpSpPr>
        <p:grpSpPr>
          <a:xfrm>
            <a:off x="582726" y="3756296"/>
            <a:ext cx="1352574" cy="1059516"/>
            <a:chOff x="1963270" y="4596566"/>
            <a:chExt cx="1799497" cy="1409606"/>
          </a:xfrm>
        </p:grpSpPr>
        <p:pic>
          <p:nvPicPr>
            <p:cNvPr id="138" name="Google Shape;138;p8" descr="Eau"/>
            <p:cNvPicPr preferRelativeResize="0"/>
            <p:nvPr/>
          </p:nvPicPr>
          <p:blipFill rotWithShape="1">
            <a:blip r:embed="rId10">
              <a:alphaModFix/>
            </a:blip>
            <a:srcRect/>
            <a:stretch/>
          </p:blipFill>
          <p:spPr>
            <a:xfrm>
              <a:off x="1963270" y="4596566"/>
              <a:ext cx="1799497" cy="1409606"/>
            </a:xfrm>
            <a:prstGeom prst="rect">
              <a:avLst/>
            </a:prstGeom>
            <a:noFill/>
            <a:ln>
              <a:noFill/>
            </a:ln>
          </p:spPr>
        </p:pic>
        <p:pic>
          <p:nvPicPr>
            <p:cNvPr id="139" name="Google Shape;139;p8" descr="bacteria"/>
            <p:cNvPicPr preferRelativeResize="0"/>
            <p:nvPr/>
          </p:nvPicPr>
          <p:blipFill rotWithShape="1">
            <a:blip r:embed="rId12">
              <a:alphaModFix/>
            </a:blip>
            <a:srcRect/>
            <a:stretch/>
          </p:blipFill>
          <p:spPr>
            <a:xfrm>
              <a:off x="2599959" y="5172076"/>
              <a:ext cx="561975" cy="400050"/>
            </a:xfrm>
            <a:prstGeom prst="rect">
              <a:avLst/>
            </a:prstGeom>
            <a:noFill/>
            <a:ln>
              <a:noFill/>
            </a:ln>
          </p:spPr>
        </p:pic>
      </p:grpSp>
      <p:grpSp>
        <p:nvGrpSpPr>
          <p:cNvPr id="140" name="Google Shape;140;p8"/>
          <p:cNvGrpSpPr/>
          <p:nvPr>
            <p:custDataLst>
              <p:tags r:id="rId7"/>
            </p:custDataLst>
          </p:nvPr>
        </p:nvGrpSpPr>
        <p:grpSpPr>
          <a:xfrm>
            <a:off x="523819" y="2560224"/>
            <a:ext cx="1407206" cy="1102313"/>
            <a:chOff x="8759105" y="4122739"/>
            <a:chExt cx="1799497" cy="1409606"/>
          </a:xfrm>
        </p:grpSpPr>
        <p:pic>
          <p:nvPicPr>
            <p:cNvPr id="141" name="Google Shape;141;p8" descr="Eau"/>
            <p:cNvPicPr preferRelativeResize="0"/>
            <p:nvPr/>
          </p:nvPicPr>
          <p:blipFill rotWithShape="1">
            <a:blip r:embed="rId10">
              <a:alphaModFix/>
            </a:blip>
            <a:srcRect/>
            <a:stretch/>
          </p:blipFill>
          <p:spPr>
            <a:xfrm>
              <a:off x="8759105" y="4122739"/>
              <a:ext cx="1799497" cy="1409606"/>
            </a:xfrm>
            <a:prstGeom prst="rect">
              <a:avLst/>
            </a:prstGeom>
            <a:noFill/>
            <a:ln>
              <a:noFill/>
            </a:ln>
          </p:spPr>
        </p:pic>
        <p:pic>
          <p:nvPicPr>
            <p:cNvPr id="142" name="Google Shape;142;p8" descr="bacteria"/>
            <p:cNvPicPr preferRelativeResize="0"/>
            <p:nvPr/>
          </p:nvPicPr>
          <p:blipFill rotWithShape="1">
            <a:blip r:embed="rId13">
              <a:alphaModFix/>
            </a:blip>
            <a:srcRect/>
            <a:stretch/>
          </p:blipFill>
          <p:spPr>
            <a:xfrm>
              <a:off x="9403976" y="4578906"/>
              <a:ext cx="590550" cy="590550"/>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49"/>
          <p:cNvSpPr txBox="1">
            <a:spLocks noGrp="1"/>
          </p:cNvSpPr>
          <p:nvPr>
            <p:ph type="body" idx="1"/>
            <p:custDataLst>
              <p:tags r:id="rId1"/>
            </p:custDataLst>
          </p:nvPr>
        </p:nvSpPr>
        <p:spPr>
          <a:xfrm>
            <a:off x="812800" y="1762511"/>
            <a:ext cx="4837373" cy="4544913"/>
          </a:xfrm>
          <a:prstGeom prst="rect">
            <a:avLst/>
          </a:prstGeom>
          <a:noFill/>
          <a:ln>
            <a:noFill/>
          </a:ln>
        </p:spPr>
        <p:txBody>
          <a:bodyPr spcFirstLastPara="1" wrap="square" lIns="91425" tIns="45700" rIns="91425" bIns="45700" anchor="t" anchorCtr="0">
            <a:normAutofit fontScale="77500" lnSpcReduction="20000"/>
          </a:bodyPr>
          <a:lstStyle/>
          <a:p>
            <a:pPr marL="268288" lvl="0" indent="0" algn="l" rtl="0">
              <a:lnSpc>
                <a:spcPct val="120000"/>
              </a:lnSpc>
              <a:spcBef>
                <a:spcPts val="600"/>
              </a:spcBef>
              <a:spcAft>
                <a:spcPts val="600"/>
              </a:spcAft>
              <a:buClr>
                <a:schemeClr val="dk1"/>
              </a:buClr>
              <a:buSzPct val="100000"/>
              <a:buNone/>
            </a:pPr>
            <a:r>
              <a:rPr lang="fr-CA" sz="2400" b="1" dirty="0">
                <a:solidFill>
                  <a:srgbClr val="1679AD"/>
                </a:solidFill>
                <a:latin typeface="Arial"/>
                <a:ea typeface="Arial"/>
                <a:cs typeface="Arial"/>
                <a:sym typeface="Arial"/>
              </a:rPr>
              <a:t>Étape 1</a:t>
            </a:r>
            <a:br>
              <a:rPr lang="fr-CA" sz="2400" dirty="0">
                <a:solidFill>
                  <a:schemeClr val="dk1"/>
                </a:solidFill>
                <a:latin typeface="Arial"/>
                <a:ea typeface="Arial"/>
                <a:cs typeface="Arial"/>
                <a:sym typeface="Arial"/>
              </a:rPr>
            </a:br>
            <a:r>
              <a:rPr lang="fr-CA" sz="2400" dirty="0">
                <a:solidFill>
                  <a:schemeClr val="dk1"/>
                </a:solidFill>
                <a:latin typeface="Arial"/>
                <a:ea typeface="Arial"/>
                <a:cs typeface="Arial"/>
                <a:sym typeface="Arial"/>
              </a:rPr>
              <a:t>Recevoir son certificat d’analyse.</a:t>
            </a:r>
            <a:endParaRPr lang="fr-CA" dirty="0"/>
          </a:p>
          <a:p>
            <a:pPr marL="611188">
              <a:lnSpc>
                <a:spcPct val="120000"/>
              </a:lnSpc>
              <a:spcBef>
                <a:spcPts val="600"/>
              </a:spcBef>
              <a:spcAft>
                <a:spcPts val="600"/>
              </a:spcAft>
              <a:buSzPct val="100000"/>
            </a:pPr>
            <a:r>
              <a:rPr lang="fr-CA" sz="2500" dirty="0">
                <a:latin typeface="Arial"/>
                <a:cs typeface="Arial"/>
                <a:sym typeface="Arial"/>
              </a:rPr>
              <a:t>Ce certificat n’est envoyé qu’à vous, sauf si vous avez coché les cases pour que la municipalité ou l’OBV le reçoive aussi.</a:t>
            </a:r>
          </a:p>
          <a:p>
            <a:pPr marL="611188">
              <a:lnSpc>
                <a:spcPct val="120000"/>
              </a:lnSpc>
              <a:spcBef>
                <a:spcPts val="600"/>
              </a:spcBef>
              <a:spcAft>
                <a:spcPts val="600"/>
              </a:spcAft>
              <a:buSzPct val="100000"/>
            </a:pPr>
            <a:r>
              <a:rPr lang="fr-CA" sz="2500" dirty="0">
                <a:latin typeface="Arial"/>
                <a:cs typeface="Arial"/>
              </a:rPr>
              <a:t>Dans tous les cas, ces résultats sont traités de façon confidentielle.</a:t>
            </a:r>
          </a:p>
          <a:p>
            <a:pPr marL="611188">
              <a:lnSpc>
                <a:spcPct val="120000"/>
              </a:lnSpc>
              <a:spcBef>
                <a:spcPts val="600"/>
              </a:spcBef>
              <a:spcAft>
                <a:spcPts val="600"/>
              </a:spcAft>
              <a:buSzPct val="100000"/>
            </a:pPr>
            <a:r>
              <a:rPr lang="fr-CA" sz="2500" dirty="0">
                <a:latin typeface="Arial"/>
                <a:cs typeface="Arial"/>
                <a:sym typeface="Arial"/>
              </a:rPr>
              <a:t>En cas de contamination posant un risque urgent pour la santé, le laboratoire communiquera avec vous par téléphone plus rapidement.</a:t>
            </a:r>
            <a:endParaRPr lang="fr-CA" sz="2500" dirty="0">
              <a:latin typeface="Arial"/>
              <a:cs typeface="Arial"/>
            </a:endParaRPr>
          </a:p>
        </p:txBody>
      </p:sp>
      <p:sp>
        <p:nvSpPr>
          <p:cNvPr id="167" name="Google Shape;167;p49"/>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5</a:t>
            </a:fld>
            <a:endParaRPr>
              <a:solidFill>
                <a:srgbClr val="2D336B"/>
              </a:solidFill>
              <a:latin typeface="Arial"/>
              <a:ea typeface="Arial"/>
              <a:cs typeface="Arial"/>
              <a:sym typeface="Arial"/>
            </a:endParaRPr>
          </a:p>
        </p:txBody>
      </p:sp>
      <p:pic>
        <p:nvPicPr>
          <p:cNvPr id="168" name="Google Shape;168;p49"/>
          <p:cNvPicPr preferRelativeResize="0"/>
          <p:nvPr>
            <p:custDataLst>
              <p:tags r:id="rId3"/>
            </p:custDataLst>
          </p:nvPr>
        </p:nvPicPr>
        <p:blipFill rotWithShape="1">
          <a:blip r:embed="rId27">
            <a:alphaModFix/>
          </a:blip>
          <a:srcRect/>
          <a:stretch/>
        </p:blipFill>
        <p:spPr>
          <a:xfrm>
            <a:off x="5978913" y="1762511"/>
            <a:ext cx="5715666" cy="3814356"/>
          </a:xfrm>
          <a:prstGeom prst="rect">
            <a:avLst/>
          </a:prstGeom>
          <a:noFill/>
          <a:ln>
            <a:noFill/>
          </a:ln>
        </p:spPr>
      </p:pic>
      <p:sp>
        <p:nvSpPr>
          <p:cNvPr id="169" name="Google Shape;169;p49"/>
          <p:cNvSpPr txBox="1"/>
          <p:nvPr>
            <p:custDataLst>
              <p:tags r:id="rId4"/>
            </p:custDataLst>
          </p:nvPr>
        </p:nvSpPr>
        <p:spPr>
          <a:xfrm>
            <a:off x="7579176" y="3008150"/>
            <a:ext cx="984300" cy="600300"/>
          </a:xfrm>
          <a:prstGeom prst="rect">
            <a:avLst/>
          </a:prstGeom>
          <a:solidFill>
            <a:schemeClr val="lt1"/>
          </a:solidFill>
          <a:ln>
            <a:noFill/>
          </a:ln>
        </p:spPr>
        <p:txBody>
          <a:bodyPr spcFirstLastPara="1" wrap="square" lIns="36000" tIns="45700" rIns="36000" bIns="45700" anchor="t" anchorCtr="0">
            <a:spAutoFit/>
          </a:bodyPr>
          <a:lstStyle/>
          <a:p>
            <a:pPr marL="0" marR="0" lvl="0" indent="0" algn="ctr" rtl="0">
              <a:lnSpc>
                <a:spcPct val="100000"/>
              </a:lnSpc>
              <a:spcBef>
                <a:spcPts val="0"/>
              </a:spcBef>
              <a:spcAft>
                <a:spcPts val="0"/>
              </a:spcAft>
              <a:buNone/>
            </a:pPr>
            <a:r>
              <a:rPr lang="fr-CA" sz="1100" b="1" i="0" u="none" strike="noStrike" cap="none">
                <a:solidFill>
                  <a:srgbClr val="FF7979"/>
                </a:solidFill>
                <a:latin typeface="Arial"/>
                <a:ea typeface="Arial"/>
                <a:cs typeface="Arial"/>
                <a:sym typeface="Arial"/>
              </a:rPr>
              <a:t>Résultats à entrer dans l’outil</a:t>
            </a:r>
            <a:endParaRPr/>
          </a:p>
        </p:txBody>
      </p:sp>
      <p:sp>
        <p:nvSpPr>
          <p:cNvPr id="170" name="Google Shape;170;p49"/>
          <p:cNvSpPr/>
          <p:nvPr>
            <p:custDataLst>
              <p:tags r:id="rId5"/>
            </p:custDataLst>
          </p:nvPr>
        </p:nvSpPr>
        <p:spPr>
          <a:xfrm>
            <a:off x="7645899" y="4114797"/>
            <a:ext cx="466743" cy="877163"/>
          </a:xfrm>
          <a:prstGeom prst="roundRect">
            <a:avLst>
              <a:gd name="adj" fmla="val 16667"/>
            </a:avLst>
          </a:prstGeom>
          <a:solidFill>
            <a:srgbClr val="FF999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71" name="Google Shape;171;p49"/>
          <p:cNvSpPr txBox="1"/>
          <p:nvPr>
            <p:custDataLst>
              <p:tags r:id="rId6"/>
            </p:custDataLst>
          </p:nvPr>
        </p:nvSpPr>
        <p:spPr>
          <a:xfrm>
            <a:off x="7677798" y="4097427"/>
            <a:ext cx="392315" cy="8771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900" b="0" i="0" u="none" strike="noStrike" cap="none">
                <a:solidFill>
                  <a:srgbClr val="000000"/>
                </a:solidFill>
                <a:latin typeface="Arial"/>
                <a:ea typeface="Arial"/>
                <a:cs typeface="Arial"/>
                <a:sym typeface="Arial"/>
              </a:rPr>
              <a:t>20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30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0</a:t>
            </a:r>
            <a:endParaRPr/>
          </a:p>
        </p:txBody>
      </p:sp>
      <p:sp>
        <p:nvSpPr>
          <p:cNvPr id="172" name="Google Shape;172;p49"/>
          <p:cNvSpPr/>
          <p:nvPr>
            <p:custDataLst>
              <p:tags r:id="rId7"/>
            </p:custDataLst>
          </p:nvPr>
        </p:nvSpPr>
        <p:spPr>
          <a:xfrm>
            <a:off x="8265042" y="4097426"/>
            <a:ext cx="466743" cy="877163"/>
          </a:xfrm>
          <a:prstGeom prst="roundRect">
            <a:avLst>
              <a:gd name="adj" fmla="val 16667"/>
            </a:avLst>
          </a:prstGeom>
          <a:solidFill>
            <a:srgbClr val="FF999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73" name="Google Shape;173;p49"/>
          <p:cNvSpPr txBox="1"/>
          <p:nvPr>
            <p:custDataLst>
              <p:tags r:id="rId8"/>
            </p:custDataLst>
          </p:nvPr>
        </p:nvSpPr>
        <p:spPr>
          <a:xfrm>
            <a:off x="8300485" y="4106070"/>
            <a:ext cx="392315" cy="8771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900" b="0" i="0" u="none" strike="noStrike" cap="none">
                <a:solidFill>
                  <a:srgbClr val="000000"/>
                </a:solidFill>
                <a:latin typeface="Arial"/>
                <a:ea typeface="Arial"/>
                <a:cs typeface="Arial"/>
                <a:sym typeface="Arial"/>
              </a:rPr>
              <a:t>10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200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0</a:t>
            </a:r>
            <a:endParaRPr/>
          </a:p>
          <a:p>
            <a:pPr marL="0" marR="0" lvl="0" indent="0" algn="ctr" rtl="0">
              <a:lnSpc>
                <a:spcPct val="100000"/>
              </a:lnSpc>
              <a:spcBef>
                <a:spcPts val="600"/>
              </a:spcBef>
              <a:spcAft>
                <a:spcPts val="0"/>
              </a:spcAft>
              <a:buNone/>
            </a:pPr>
            <a:r>
              <a:rPr lang="fr-CA" sz="900" b="0" i="0" u="none" strike="noStrike" cap="none">
                <a:solidFill>
                  <a:srgbClr val="000000"/>
                </a:solidFill>
                <a:latin typeface="Arial"/>
                <a:ea typeface="Arial"/>
                <a:cs typeface="Arial"/>
                <a:sym typeface="Arial"/>
              </a:rPr>
              <a:t>0</a:t>
            </a:r>
            <a:endParaRPr/>
          </a:p>
        </p:txBody>
      </p:sp>
      <p:cxnSp>
        <p:nvCxnSpPr>
          <p:cNvPr id="174" name="Google Shape;174;p49"/>
          <p:cNvCxnSpPr>
            <a:cxnSpLocks/>
            <a:endCxn id="175" idx="0"/>
          </p:cNvCxnSpPr>
          <p:nvPr>
            <p:custDataLst>
              <p:tags r:id="rId9"/>
            </p:custDataLst>
          </p:nvPr>
        </p:nvCxnSpPr>
        <p:spPr>
          <a:xfrm>
            <a:off x="7233376" y="3625752"/>
            <a:ext cx="28048" cy="503400"/>
          </a:xfrm>
          <a:prstGeom prst="straightConnector1">
            <a:avLst/>
          </a:prstGeom>
          <a:noFill/>
          <a:ln w="19050" cap="flat" cmpd="sng">
            <a:solidFill>
              <a:srgbClr val="FF9999"/>
            </a:solidFill>
            <a:prstDash val="solid"/>
            <a:round/>
            <a:headEnd type="none" w="sm" len="sm"/>
            <a:tailEnd type="triangle" w="med" len="med"/>
          </a:ln>
        </p:spPr>
      </p:cxnSp>
      <p:sp>
        <p:nvSpPr>
          <p:cNvPr id="176" name="Google Shape;176;p49"/>
          <p:cNvSpPr txBox="1"/>
          <p:nvPr>
            <p:custDataLst>
              <p:tags r:id="rId10"/>
            </p:custDataLst>
          </p:nvPr>
        </p:nvSpPr>
        <p:spPr>
          <a:xfrm>
            <a:off x="8496648" y="2947125"/>
            <a:ext cx="1336800" cy="600300"/>
          </a:xfrm>
          <a:prstGeom prst="rect">
            <a:avLst/>
          </a:prstGeom>
          <a:solidFill>
            <a:schemeClr val="lt1"/>
          </a:solidFill>
          <a:ln>
            <a:noFill/>
          </a:ln>
        </p:spPr>
        <p:txBody>
          <a:bodyPr spcFirstLastPara="1" wrap="square" lIns="36000" tIns="45700" rIns="36000" bIns="45700" anchor="t" anchorCtr="0">
            <a:spAutoFit/>
          </a:bodyPr>
          <a:lstStyle/>
          <a:p>
            <a:pPr marL="0" marR="0" lvl="0" indent="0" algn="ctr" rtl="0">
              <a:lnSpc>
                <a:spcPct val="100000"/>
              </a:lnSpc>
              <a:spcBef>
                <a:spcPts val="0"/>
              </a:spcBef>
              <a:spcAft>
                <a:spcPts val="0"/>
              </a:spcAft>
              <a:buNone/>
            </a:pPr>
            <a:r>
              <a:rPr lang="fr-CA" sz="1100" b="1">
                <a:solidFill>
                  <a:srgbClr val="FF7979"/>
                </a:solidFill>
              </a:rPr>
              <a:t>Concentration </a:t>
            </a:r>
            <a:r>
              <a:rPr lang="fr-CA" sz="1100" b="1" i="0" u="none" strike="noStrike" cap="none">
                <a:solidFill>
                  <a:srgbClr val="FF7979"/>
                </a:solidFill>
                <a:latin typeface="Arial"/>
                <a:ea typeface="Arial"/>
                <a:cs typeface="Arial"/>
                <a:sym typeface="Arial"/>
              </a:rPr>
              <a:t>maximale à ne pas dépasser</a:t>
            </a:r>
            <a:endParaRPr/>
          </a:p>
        </p:txBody>
      </p:sp>
      <p:cxnSp>
        <p:nvCxnSpPr>
          <p:cNvPr id="177" name="Google Shape;177;p49"/>
          <p:cNvCxnSpPr/>
          <p:nvPr>
            <p:custDataLst>
              <p:tags r:id="rId11"/>
            </p:custDataLst>
          </p:nvPr>
        </p:nvCxnSpPr>
        <p:spPr>
          <a:xfrm flipH="1">
            <a:off x="8496642" y="3556065"/>
            <a:ext cx="343648" cy="541361"/>
          </a:xfrm>
          <a:prstGeom prst="straightConnector1">
            <a:avLst/>
          </a:prstGeom>
          <a:noFill/>
          <a:ln w="19050" cap="flat" cmpd="sng">
            <a:solidFill>
              <a:srgbClr val="FF9999"/>
            </a:solidFill>
            <a:prstDash val="solid"/>
            <a:round/>
            <a:headEnd type="none" w="sm" len="sm"/>
            <a:tailEnd type="triangle" w="med" len="med"/>
          </a:ln>
        </p:spPr>
      </p:cxnSp>
      <p:sp>
        <p:nvSpPr>
          <p:cNvPr id="178" name="Google Shape;178;p49"/>
          <p:cNvSpPr txBox="1"/>
          <p:nvPr>
            <p:custDataLst>
              <p:tags r:id="rId12"/>
            </p:custDataLst>
          </p:nvPr>
        </p:nvSpPr>
        <p:spPr>
          <a:xfrm>
            <a:off x="6887574" y="3083600"/>
            <a:ext cx="758400" cy="430800"/>
          </a:xfrm>
          <a:prstGeom prst="rect">
            <a:avLst/>
          </a:prstGeom>
          <a:solidFill>
            <a:schemeClr val="lt1"/>
          </a:solidFill>
          <a:ln>
            <a:noFill/>
          </a:ln>
        </p:spPr>
        <p:txBody>
          <a:bodyPr spcFirstLastPara="1" wrap="square" lIns="36000" tIns="45700" rIns="36000" bIns="45700" anchor="t" anchorCtr="0">
            <a:spAutoFit/>
          </a:bodyPr>
          <a:lstStyle/>
          <a:p>
            <a:pPr marL="0" marR="0" lvl="0" indent="0" algn="ctr" rtl="0">
              <a:lnSpc>
                <a:spcPct val="100000"/>
              </a:lnSpc>
              <a:spcBef>
                <a:spcPts val="0"/>
              </a:spcBef>
              <a:spcAft>
                <a:spcPts val="0"/>
              </a:spcAft>
              <a:buNone/>
            </a:pPr>
            <a:r>
              <a:rPr lang="fr-CA" sz="1100" b="1" i="0" u="none" strike="noStrike" cap="none">
                <a:solidFill>
                  <a:srgbClr val="FF7979"/>
                </a:solidFill>
                <a:latin typeface="Arial"/>
                <a:ea typeface="Arial"/>
                <a:cs typeface="Arial"/>
                <a:sym typeface="Arial"/>
              </a:rPr>
              <a:t>Unités de mesure*</a:t>
            </a:r>
            <a:endParaRPr/>
          </a:p>
        </p:txBody>
      </p:sp>
      <p:cxnSp>
        <p:nvCxnSpPr>
          <p:cNvPr id="179" name="Google Shape;179;p49"/>
          <p:cNvCxnSpPr>
            <a:endCxn id="171" idx="0"/>
          </p:cNvCxnSpPr>
          <p:nvPr>
            <p:custDataLst>
              <p:tags r:id="rId13"/>
            </p:custDataLst>
          </p:nvPr>
        </p:nvCxnSpPr>
        <p:spPr>
          <a:xfrm>
            <a:off x="7873956" y="3625827"/>
            <a:ext cx="0" cy="471600"/>
          </a:xfrm>
          <a:prstGeom prst="straightConnector1">
            <a:avLst/>
          </a:prstGeom>
          <a:noFill/>
          <a:ln w="19050" cap="flat" cmpd="sng">
            <a:solidFill>
              <a:srgbClr val="FF9999"/>
            </a:solidFill>
            <a:prstDash val="solid"/>
            <a:round/>
            <a:headEnd type="none" w="sm" len="sm"/>
            <a:tailEnd type="triangle" w="med" len="med"/>
          </a:ln>
        </p:spPr>
      </p:cxnSp>
      <p:sp>
        <p:nvSpPr>
          <p:cNvPr id="180" name="Google Shape;180;p49"/>
          <p:cNvSpPr/>
          <p:nvPr>
            <p:custDataLst>
              <p:tags r:id="rId14"/>
            </p:custDataLst>
          </p:nvPr>
        </p:nvSpPr>
        <p:spPr>
          <a:xfrm>
            <a:off x="6959414" y="4124652"/>
            <a:ext cx="553032" cy="877163"/>
          </a:xfrm>
          <a:prstGeom prst="roundRect">
            <a:avLst>
              <a:gd name="adj" fmla="val 16667"/>
            </a:avLst>
          </a:prstGeom>
          <a:solidFill>
            <a:srgbClr val="FF999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75" name="Google Shape;175;p49"/>
          <p:cNvSpPr txBox="1"/>
          <p:nvPr>
            <p:custDataLst>
              <p:tags r:id="rId15"/>
            </p:custDataLst>
          </p:nvPr>
        </p:nvSpPr>
        <p:spPr>
          <a:xfrm>
            <a:off x="6887579" y="4129152"/>
            <a:ext cx="747690" cy="83869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600" b="0" i="0" u="none" strike="noStrike" cap="none" dirty="0">
                <a:solidFill>
                  <a:srgbClr val="000000"/>
                </a:solidFill>
                <a:latin typeface="Arial"/>
                <a:ea typeface="Arial"/>
                <a:cs typeface="Arial"/>
                <a:sym typeface="Arial"/>
              </a:rPr>
              <a:t>UFC / 100 ml</a:t>
            </a:r>
            <a:endParaRPr dirty="0"/>
          </a:p>
          <a:p>
            <a:pPr marL="0" marR="0" lvl="0" indent="0" algn="ctr" rtl="0">
              <a:lnSpc>
                <a:spcPct val="100000"/>
              </a:lnSpc>
              <a:spcBef>
                <a:spcPts val="900"/>
              </a:spcBef>
              <a:spcAft>
                <a:spcPts val="0"/>
              </a:spcAft>
              <a:buNone/>
            </a:pPr>
            <a:r>
              <a:rPr lang="fr-CA" sz="600" b="0" i="0" u="none" strike="noStrike" cap="none" dirty="0">
                <a:solidFill>
                  <a:srgbClr val="000000"/>
                </a:solidFill>
                <a:latin typeface="Arial"/>
                <a:ea typeface="Arial"/>
                <a:cs typeface="Arial"/>
                <a:sym typeface="Arial"/>
              </a:rPr>
              <a:t>UFC / 100 ml</a:t>
            </a:r>
            <a:endParaRPr dirty="0"/>
          </a:p>
          <a:p>
            <a:pPr marL="0" marR="0" lvl="0" indent="0" algn="ctr" rtl="0">
              <a:lnSpc>
                <a:spcPct val="100000"/>
              </a:lnSpc>
              <a:spcBef>
                <a:spcPts val="900"/>
              </a:spcBef>
              <a:spcAft>
                <a:spcPts val="0"/>
              </a:spcAft>
              <a:buNone/>
            </a:pPr>
            <a:r>
              <a:rPr lang="fr-CA" sz="700" b="0" i="0" u="none" strike="noStrike" cap="none" dirty="0">
                <a:solidFill>
                  <a:srgbClr val="000000"/>
                </a:solidFill>
                <a:latin typeface="Arial"/>
                <a:ea typeface="Arial"/>
                <a:cs typeface="Arial"/>
                <a:sym typeface="Arial"/>
              </a:rPr>
              <a:t>UFC / 100 ml</a:t>
            </a:r>
            <a:endParaRPr sz="900" b="0" i="0" u="none" strike="noStrike" cap="none" dirty="0">
              <a:solidFill>
                <a:srgbClr val="000000"/>
              </a:solidFill>
              <a:latin typeface="Arial"/>
              <a:ea typeface="Arial"/>
              <a:cs typeface="Arial"/>
              <a:sym typeface="Arial"/>
            </a:endParaRPr>
          </a:p>
          <a:p>
            <a:pPr marL="0" marR="0" lvl="0" indent="0" algn="ctr" rtl="0">
              <a:lnSpc>
                <a:spcPct val="100000"/>
              </a:lnSpc>
              <a:spcBef>
                <a:spcPts val="900"/>
              </a:spcBef>
              <a:spcAft>
                <a:spcPts val="0"/>
              </a:spcAft>
              <a:buNone/>
            </a:pPr>
            <a:r>
              <a:rPr lang="fr-CA" sz="700" b="0" i="0" u="none" strike="noStrike" cap="none" dirty="0">
                <a:solidFill>
                  <a:srgbClr val="000000"/>
                </a:solidFill>
                <a:latin typeface="Arial"/>
                <a:ea typeface="Arial"/>
                <a:cs typeface="Arial"/>
                <a:sym typeface="Arial"/>
              </a:rPr>
              <a:t>UFC / 100 ml</a:t>
            </a:r>
            <a:endParaRPr dirty="0"/>
          </a:p>
        </p:txBody>
      </p:sp>
      <p:sp>
        <p:nvSpPr>
          <p:cNvPr id="181" name="Google Shape;181;p49"/>
          <p:cNvSpPr txBox="1"/>
          <p:nvPr>
            <p:custDataLst>
              <p:tags r:id="rId16"/>
            </p:custDataLst>
          </p:nvPr>
        </p:nvSpPr>
        <p:spPr>
          <a:xfrm>
            <a:off x="5895001" y="3289400"/>
            <a:ext cx="1090200" cy="242100"/>
          </a:xfrm>
          <a:prstGeom prst="rect">
            <a:avLst/>
          </a:prstGeom>
          <a:solidFill>
            <a:schemeClr val="lt1"/>
          </a:solidFill>
          <a:ln>
            <a:noFill/>
          </a:ln>
        </p:spPr>
        <p:txBody>
          <a:bodyPr spcFirstLastPara="1" wrap="square" lIns="36000" tIns="36000" rIns="36000" bIns="36000" anchor="t" anchorCtr="0">
            <a:spAutoFit/>
          </a:bodyPr>
          <a:lstStyle/>
          <a:p>
            <a:pPr marL="0" marR="0" lvl="0" indent="0" algn="ctr" rtl="0">
              <a:lnSpc>
                <a:spcPct val="100000"/>
              </a:lnSpc>
              <a:spcBef>
                <a:spcPts val="0"/>
              </a:spcBef>
              <a:spcAft>
                <a:spcPts val="0"/>
              </a:spcAft>
              <a:buNone/>
            </a:pPr>
            <a:r>
              <a:rPr lang="fr-CA" sz="1100" b="1" i="0" u="none" strike="noStrike" cap="none">
                <a:solidFill>
                  <a:srgbClr val="FF7979"/>
                </a:solidFill>
                <a:latin typeface="Arial"/>
                <a:ea typeface="Arial"/>
                <a:cs typeface="Arial"/>
                <a:sym typeface="Arial"/>
              </a:rPr>
              <a:t>Contaminants</a:t>
            </a:r>
            <a:endParaRPr/>
          </a:p>
        </p:txBody>
      </p:sp>
      <p:sp>
        <p:nvSpPr>
          <p:cNvPr id="182" name="Google Shape;182;p49"/>
          <p:cNvSpPr/>
          <p:nvPr>
            <p:custDataLst>
              <p:tags r:id="rId17"/>
            </p:custDataLst>
          </p:nvPr>
        </p:nvSpPr>
        <p:spPr>
          <a:xfrm>
            <a:off x="6097213" y="4100776"/>
            <a:ext cx="844480" cy="903856"/>
          </a:xfrm>
          <a:prstGeom prst="roundRect">
            <a:avLst>
              <a:gd name="adj" fmla="val 16667"/>
            </a:avLst>
          </a:prstGeom>
          <a:solidFill>
            <a:srgbClr val="FF999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83" name="Google Shape;183;p49"/>
          <p:cNvSpPr txBox="1"/>
          <p:nvPr>
            <p:custDataLst>
              <p:tags r:id="rId18"/>
            </p:custDataLst>
          </p:nvPr>
        </p:nvSpPr>
        <p:spPr>
          <a:xfrm>
            <a:off x="6101553" y="4075650"/>
            <a:ext cx="1090311" cy="9002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750" b="0" i="0" u="none" strike="noStrike" cap="none">
                <a:solidFill>
                  <a:srgbClr val="000000"/>
                </a:solidFill>
                <a:latin typeface="Arial"/>
                <a:ea typeface="Arial"/>
                <a:cs typeface="Arial"/>
                <a:sym typeface="Arial"/>
              </a:rPr>
              <a:t>Coliformes totaux (filtration)</a:t>
            </a:r>
            <a:endParaRPr/>
          </a:p>
          <a:p>
            <a:pPr marL="0" marR="0" lvl="0" indent="0" algn="l" rtl="0">
              <a:lnSpc>
                <a:spcPct val="100000"/>
              </a:lnSpc>
              <a:spcBef>
                <a:spcPts val="0"/>
              </a:spcBef>
              <a:spcAft>
                <a:spcPts val="0"/>
              </a:spcAft>
              <a:buNone/>
            </a:pPr>
            <a:r>
              <a:rPr lang="fr-CA" sz="750" b="0" i="0" u="none" strike="noStrike" cap="none">
                <a:solidFill>
                  <a:srgbClr val="000000"/>
                </a:solidFill>
                <a:latin typeface="Arial"/>
                <a:ea typeface="Arial"/>
                <a:cs typeface="Arial"/>
                <a:sym typeface="Arial"/>
              </a:rPr>
              <a:t>Bactéries </a:t>
            </a:r>
            <a:endParaRPr/>
          </a:p>
          <a:p>
            <a:pPr marL="0" marR="0" lvl="0" indent="0" algn="l" rtl="0">
              <a:lnSpc>
                <a:spcPct val="100000"/>
              </a:lnSpc>
              <a:spcBef>
                <a:spcPts val="0"/>
              </a:spcBef>
              <a:spcAft>
                <a:spcPts val="0"/>
              </a:spcAft>
              <a:buNone/>
            </a:pPr>
            <a:r>
              <a:rPr lang="fr-CA" sz="750" b="0" i="0" u="none" strike="noStrike" cap="none">
                <a:solidFill>
                  <a:srgbClr val="000000"/>
                </a:solidFill>
                <a:latin typeface="Arial"/>
                <a:ea typeface="Arial"/>
                <a:cs typeface="Arial"/>
                <a:sym typeface="Arial"/>
              </a:rPr>
              <a:t>atypiques</a:t>
            </a:r>
            <a:endParaRPr/>
          </a:p>
          <a:p>
            <a:pPr marL="0" marR="0" lvl="0" indent="0" algn="l" rtl="0">
              <a:lnSpc>
                <a:spcPct val="100000"/>
              </a:lnSpc>
              <a:spcBef>
                <a:spcPts val="0"/>
              </a:spcBef>
              <a:spcAft>
                <a:spcPts val="0"/>
              </a:spcAft>
              <a:buNone/>
            </a:pPr>
            <a:r>
              <a:rPr lang="fr-CA" sz="750" b="0" i="0" u="none" strike="noStrike" cap="none">
                <a:solidFill>
                  <a:srgbClr val="000000"/>
                </a:solidFill>
                <a:latin typeface="Arial"/>
                <a:ea typeface="Arial"/>
                <a:cs typeface="Arial"/>
                <a:sym typeface="Arial"/>
              </a:rPr>
              <a:t>Escherichia coli (filtration)</a:t>
            </a:r>
            <a:endParaRPr/>
          </a:p>
          <a:p>
            <a:pPr marL="0" marR="0" lvl="0" indent="0" algn="l" rtl="0">
              <a:lnSpc>
                <a:spcPct val="100000"/>
              </a:lnSpc>
              <a:spcBef>
                <a:spcPts val="0"/>
              </a:spcBef>
              <a:spcAft>
                <a:spcPts val="0"/>
              </a:spcAft>
              <a:buNone/>
            </a:pPr>
            <a:r>
              <a:rPr lang="fr-CA" sz="750" b="0" i="0" u="none" strike="noStrike" cap="none">
                <a:solidFill>
                  <a:srgbClr val="000000"/>
                </a:solidFill>
                <a:latin typeface="Arial"/>
                <a:ea typeface="Arial"/>
                <a:cs typeface="Arial"/>
                <a:sym typeface="Arial"/>
              </a:rPr>
              <a:t>Entérocoques</a:t>
            </a:r>
            <a:endParaRPr/>
          </a:p>
        </p:txBody>
      </p:sp>
      <p:cxnSp>
        <p:nvCxnSpPr>
          <p:cNvPr id="184" name="Google Shape;184;p49"/>
          <p:cNvCxnSpPr/>
          <p:nvPr>
            <p:custDataLst>
              <p:tags r:id="rId19"/>
            </p:custDataLst>
          </p:nvPr>
        </p:nvCxnSpPr>
        <p:spPr>
          <a:xfrm>
            <a:off x="6419249" y="3470925"/>
            <a:ext cx="0" cy="614610"/>
          </a:xfrm>
          <a:prstGeom prst="straightConnector1">
            <a:avLst/>
          </a:prstGeom>
          <a:noFill/>
          <a:ln w="19050" cap="flat" cmpd="sng">
            <a:solidFill>
              <a:srgbClr val="FF9999"/>
            </a:solidFill>
            <a:prstDash val="solid"/>
            <a:round/>
            <a:headEnd type="none" w="sm" len="sm"/>
            <a:tailEnd type="triangle" w="med" len="med"/>
          </a:ln>
        </p:spPr>
      </p:cxnSp>
      <p:sp>
        <p:nvSpPr>
          <p:cNvPr id="185" name="Google Shape;185;p49"/>
          <p:cNvSpPr txBox="1">
            <a:spLocks noGrp="1"/>
          </p:cNvSpPr>
          <p:nvPr>
            <p:ph type="title"/>
            <p:custDataLst>
              <p:tags r:id="rId20"/>
            </p:custDataLst>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endParaRPr/>
          </a:p>
        </p:txBody>
      </p:sp>
      <p:sp>
        <p:nvSpPr>
          <p:cNvPr id="186" name="Google Shape;186;p49"/>
          <p:cNvSpPr/>
          <p:nvPr>
            <p:custDataLst>
              <p:tags r:id="rId21"/>
            </p:custDataLst>
          </p:nvPr>
        </p:nvSpPr>
        <p:spPr>
          <a:xfrm>
            <a:off x="0" y="-6879"/>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187" name="Google Shape;187;p49"/>
          <p:cNvSpPr txBox="1"/>
          <p:nvPr>
            <p:custDataLst>
              <p:tags r:id="rId22"/>
            </p:custDataLst>
          </p:nvPr>
        </p:nvSpPr>
        <p:spPr>
          <a:xfrm>
            <a:off x="874711" y="360010"/>
            <a:ext cx="10504488" cy="1274195"/>
          </a:xfrm>
          <a:prstGeom prst="rect">
            <a:avLst/>
          </a:prstGeom>
          <a:noFill/>
          <a:ln>
            <a:noFill/>
          </a:ln>
        </p:spPr>
        <p:txBody>
          <a:bodyPr spcFirstLastPara="1" wrap="square" lIns="0" tIns="0" rIns="0" bIns="0" anchor="ctr" anchorCtr="0">
            <a:spAutoFit/>
          </a:bodyPr>
          <a:lstStyle/>
          <a:p>
            <a:pPr marL="0" marR="0" lvl="0" indent="0" algn="ctr" rtl="0">
              <a:lnSpc>
                <a:spcPct val="90000"/>
              </a:lnSpc>
              <a:spcBef>
                <a:spcPts val="0"/>
              </a:spcBef>
              <a:spcAft>
                <a:spcPts val="0"/>
              </a:spcAft>
              <a:buClr>
                <a:srgbClr val="1679AD"/>
              </a:buClr>
              <a:buSzPts val="2800"/>
              <a:buFont typeface="Calibri"/>
              <a:buNone/>
            </a:pPr>
            <a:r>
              <a:rPr lang="fr-CA" sz="2800" b="1" i="0" u="none" strike="noStrike" cap="none">
                <a:solidFill>
                  <a:schemeClr val="lt1"/>
                </a:solidFill>
                <a:latin typeface="Arial"/>
                <a:ea typeface="Arial"/>
                <a:cs typeface="Arial"/>
                <a:sym typeface="Arial"/>
              </a:rPr>
              <a:t>Utiliser l’outil d’aide pour comprendre vos résultats </a:t>
            </a:r>
            <a:r>
              <a:rPr lang="fr-CA" sz="3200" b="0" i="0" u="sng" strike="noStrike" cap="none">
                <a:solidFill>
                  <a:srgbClr val="B3C6E7"/>
                </a:solidFill>
                <a:latin typeface="Calibri"/>
                <a:ea typeface="Calibri"/>
                <a:cs typeface="Calibri"/>
                <a:sym typeface="Calibri"/>
                <a:hlinkClick r:id="rId28">
                  <a:extLst>
                    <a:ext uri="{A12FA001-AC4F-418D-AE19-62706E023703}">
                      <ahyp:hlinkClr xmlns:ahyp="http://schemas.microsoft.com/office/drawing/2018/hyperlinkcolor" val="tx"/>
                    </a:ext>
                  </a:extLst>
                </a:hlinkClick>
              </a:rPr>
              <a:t>https://moneaumonpuits.ca/outils/</a:t>
            </a:r>
            <a:br>
              <a:rPr lang="fr-CA" sz="3200" b="0" i="0" u="none" strike="noStrike" cap="none">
                <a:solidFill>
                  <a:srgbClr val="B3C6E7"/>
                </a:solidFill>
                <a:latin typeface="Calibri"/>
                <a:ea typeface="Calibri"/>
                <a:cs typeface="Calibri"/>
                <a:sym typeface="Calibri"/>
              </a:rPr>
            </a:br>
            <a:endParaRPr sz="3200" b="1" i="0" u="none" strike="noStrike" cap="none">
              <a:solidFill>
                <a:schemeClr val="lt1"/>
              </a:solidFill>
              <a:latin typeface="Calibri"/>
              <a:ea typeface="Calibri"/>
              <a:cs typeface="Calibri"/>
              <a:sym typeface="Calibri"/>
            </a:endParaRPr>
          </a:p>
        </p:txBody>
      </p:sp>
      <p:pic>
        <p:nvPicPr>
          <p:cNvPr id="188" name="Google Shape;188;p49"/>
          <p:cNvPicPr preferRelativeResize="0"/>
          <p:nvPr>
            <p:custDataLst>
              <p:tags r:id="rId23"/>
            </p:custDataLst>
          </p:nvPr>
        </p:nvPicPr>
        <p:blipFill rotWithShape="1">
          <a:blip r:embed="rId29">
            <a:alphaModFix/>
          </a:blip>
          <a:srcRect/>
          <a:stretch/>
        </p:blipFill>
        <p:spPr>
          <a:xfrm>
            <a:off x="356505" y="292340"/>
            <a:ext cx="456296" cy="622996"/>
          </a:xfrm>
          <a:prstGeom prst="rect">
            <a:avLst/>
          </a:prstGeom>
          <a:noFill/>
          <a:ln>
            <a:noFill/>
          </a:ln>
        </p:spPr>
      </p:pic>
      <p:sp>
        <p:nvSpPr>
          <p:cNvPr id="189" name="Google Shape;189;p49"/>
          <p:cNvSpPr txBox="1"/>
          <p:nvPr>
            <p:custDataLst>
              <p:tags r:id="rId24"/>
            </p:custDataLst>
          </p:nvPr>
        </p:nvSpPr>
        <p:spPr>
          <a:xfrm>
            <a:off x="6101550" y="5705175"/>
            <a:ext cx="2542800" cy="24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1100" b="1">
                <a:solidFill>
                  <a:srgbClr val="FF7979"/>
                </a:solidFill>
              </a:rPr>
              <a:t>*Unité formatrice de colonie</a:t>
            </a:r>
            <a:endParaRPr sz="2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1"/>
          <p:cNvSpPr/>
          <p:nvPr>
            <p:custDataLst>
              <p:tags r:id="rId1"/>
            </p:custDataLst>
          </p:nvPr>
        </p:nvSpPr>
        <p:spPr>
          <a:xfrm>
            <a:off x="0" y="-6879"/>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196" name="Google Shape;196;p31"/>
          <p:cNvSpPr txBox="1">
            <a:spLocks noGrp="1"/>
          </p:cNvSpPr>
          <p:nvPr>
            <p:ph type="title"/>
            <p:custDataLst>
              <p:tags r:id="rId2"/>
            </p:custDataLst>
          </p:nvPr>
        </p:nvSpPr>
        <p:spPr>
          <a:xfrm>
            <a:off x="874711" y="360010"/>
            <a:ext cx="10504488" cy="1274195"/>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2800"/>
              <a:buNone/>
            </a:pPr>
            <a:r>
              <a:rPr lang="fr-CA" sz="2800" b="1">
                <a:solidFill>
                  <a:schemeClr val="lt1"/>
                </a:solidFill>
                <a:latin typeface="Arial"/>
                <a:ea typeface="Arial"/>
                <a:cs typeface="Arial"/>
                <a:sym typeface="Arial"/>
              </a:rPr>
              <a:t>Utiliser l’outil d’aide pour comprendre vos résultats </a:t>
            </a:r>
            <a:r>
              <a:rPr lang="fr-CA" sz="3200" u="sng">
                <a:solidFill>
                  <a:srgbClr val="B3C6E7"/>
                </a:solidFill>
                <a:hlinkClick r:id="rId9">
                  <a:extLst>
                    <a:ext uri="{A12FA001-AC4F-418D-AE19-62706E023703}">
                      <ahyp:hlinkClr xmlns:ahyp="http://schemas.microsoft.com/office/drawing/2018/hyperlinkcolor" val="tx"/>
                    </a:ext>
                  </a:extLst>
                </a:hlinkClick>
              </a:rPr>
              <a:t>https://moneaumonpuits.ca/outils/</a:t>
            </a:r>
            <a:br>
              <a:rPr lang="fr-CA" sz="3200">
                <a:solidFill>
                  <a:srgbClr val="B3C6E7"/>
                </a:solidFill>
              </a:rPr>
            </a:br>
            <a:endParaRPr sz="3200" b="1">
              <a:solidFill>
                <a:schemeClr val="lt1"/>
              </a:solidFill>
            </a:endParaRPr>
          </a:p>
        </p:txBody>
      </p:sp>
      <p:sp>
        <p:nvSpPr>
          <p:cNvPr id="197" name="Google Shape;197;p31"/>
          <p:cNvSpPr txBox="1">
            <a:spLocks noGrp="1"/>
          </p:cNvSpPr>
          <p:nvPr>
            <p:ph type="body" idx="1"/>
            <p:custDataLst>
              <p:tags r:id="rId3"/>
            </p:custDataLst>
          </p:nvPr>
        </p:nvSpPr>
        <p:spPr>
          <a:xfrm>
            <a:off x="812801" y="1634205"/>
            <a:ext cx="5465170" cy="4619957"/>
          </a:xfrm>
          <a:prstGeom prst="rect">
            <a:avLst/>
          </a:prstGeom>
          <a:noFill/>
          <a:ln>
            <a:noFill/>
          </a:ln>
        </p:spPr>
        <p:txBody>
          <a:bodyPr spcFirstLastPara="1" wrap="square" lIns="91425" tIns="45700" rIns="91425" bIns="45700" anchor="t" anchorCtr="0">
            <a:normAutofit/>
          </a:bodyPr>
          <a:lstStyle/>
          <a:p>
            <a:pPr marL="611188" lvl="0" indent="-342900" algn="l" rtl="0">
              <a:lnSpc>
                <a:spcPct val="120000"/>
              </a:lnSpc>
              <a:spcBef>
                <a:spcPts val="0"/>
              </a:spcBef>
              <a:spcAft>
                <a:spcPts val="0"/>
              </a:spcAft>
              <a:buClr>
                <a:schemeClr val="dk1"/>
              </a:buClr>
              <a:buSzPts val="2400"/>
              <a:buChar char="•"/>
            </a:pPr>
            <a:r>
              <a:rPr lang="fr-CA" sz="2400">
                <a:solidFill>
                  <a:srgbClr val="1679AD"/>
                </a:solidFill>
                <a:latin typeface="Arial"/>
                <a:ea typeface="Arial"/>
                <a:cs typeface="Arial"/>
                <a:sym typeface="Arial"/>
              </a:rPr>
              <a:t>Étape 2</a:t>
            </a:r>
            <a:br>
              <a:rPr lang="fr-CA" sz="2400">
                <a:solidFill>
                  <a:schemeClr val="dk1"/>
                </a:solidFill>
                <a:latin typeface="Arial"/>
                <a:ea typeface="Arial"/>
                <a:cs typeface="Arial"/>
                <a:sym typeface="Arial"/>
              </a:rPr>
            </a:br>
            <a:r>
              <a:rPr lang="fr-CA" sz="2400">
                <a:solidFill>
                  <a:schemeClr val="dk1"/>
                </a:solidFill>
                <a:latin typeface="Arial"/>
                <a:ea typeface="Arial"/>
                <a:cs typeface="Arial"/>
                <a:sym typeface="Arial"/>
              </a:rPr>
              <a:t>Visiter </a:t>
            </a:r>
            <a:r>
              <a:rPr lang="fr-CA" sz="2400" u="sng">
                <a:solidFill>
                  <a:schemeClr val="dk1"/>
                </a:solidFill>
                <a:latin typeface="Arial"/>
                <a:ea typeface="Arial"/>
                <a:cs typeface="Arial"/>
                <a:sym typeface="Arial"/>
                <a:hlinkClick r:id="rId10">
                  <a:extLst>
                    <a:ext uri="{A12FA001-AC4F-418D-AE19-62706E023703}">
                      <ahyp:hlinkClr xmlns:ahyp="http://schemas.microsoft.com/office/drawing/2018/hyperlinkcolor" val="tx"/>
                    </a:ext>
                  </a:extLst>
                </a:hlinkClick>
              </a:rPr>
              <a:t>www.moneaumonpuits.ca</a:t>
            </a:r>
            <a:r>
              <a:rPr lang="fr-CA" sz="2400">
                <a:solidFill>
                  <a:schemeClr val="dk1"/>
                </a:solidFill>
                <a:latin typeface="Arial"/>
                <a:ea typeface="Arial"/>
                <a:cs typeface="Arial"/>
                <a:sym typeface="Arial"/>
              </a:rPr>
              <a:t> et cliquer sur « Outil d’aide pour comprendre vos résultats ».</a:t>
            </a:r>
            <a:endParaRPr/>
          </a:p>
          <a:p>
            <a:pPr marL="268288" lvl="0" indent="0" algn="l" rtl="0">
              <a:lnSpc>
                <a:spcPct val="120000"/>
              </a:lnSpc>
              <a:spcBef>
                <a:spcPts val="1200"/>
              </a:spcBef>
              <a:spcAft>
                <a:spcPts val="0"/>
              </a:spcAft>
              <a:buClr>
                <a:schemeClr val="dk1"/>
              </a:buClr>
              <a:buSzPts val="2400"/>
              <a:buNone/>
            </a:pPr>
            <a:endParaRPr sz="2400">
              <a:solidFill>
                <a:schemeClr val="dk1"/>
              </a:solidFill>
              <a:latin typeface="Arial"/>
              <a:ea typeface="Arial"/>
              <a:cs typeface="Arial"/>
              <a:sym typeface="Arial"/>
            </a:endParaRPr>
          </a:p>
          <a:p>
            <a:pPr marL="611188" lvl="0" indent="-342900" algn="l" rtl="0">
              <a:lnSpc>
                <a:spcPct val="120000"/>
              </a:lnSpc>
              <a:spcBef>
                <a:spcPts val="1200"/>
              </a:spcBef>
              <a:spcAft>
                <a:spcPts val="0"/>
              </a:spcAft>
              <a:buClr>
                <a:schemeClr val="dk1"/>
              </a:buClr>
              <a:buSzPts val="2400"/>
              <a:buChar char="•"/>
            </a:pPr>
            <a:r>
              <a:rPr lang="fr-CA" sz="2400">
                <a:solidFill>
                  <a:srgbClr val="1679AD"/>
                </a:solidFill>
                <a:latin typeface="Arial"/>
                <a:ea typeface="Arial"/>
                <a:cs typeface="Arial"/>
                <a:sym typeface="Arial"/>
              </a:rPr>
              <a:t>Étape 3 </a:t>
            </a:r>
            <a:endParaRPr/>
          </a:p>
          <a:p>
            <a:pPr marL="635000" lvl="0" indent="0" algn="l" rtl="0">
              <a:lnSpc>
                <a:spcPct val="120000"/>
              </a:lnSpc>
              <a:spcBef>
                <a:spcPts val="0"/>
              </a:spcBef>
              <a:spcAft>
                <a:spcPts val="0"/>
              </a:spcAft>
              <a:buClr>
                <a:schemeClr val="dk1"/>
              </a:buClr>
              <a:buSzPts val="2400"/>
              <a:buNone/>
            </a:pPr>
            <a:r>
              <a:rPr lang="fr-CA" sz="2400">
                <a:solidFill>
                  <a:schemeClr val="dk1"/>
                </a:solidFill>
                <a:latin typeface="Arial"/>
                <a:ea typeface="Arial"/>
                <a:cs typeface="Arial"/>
                <a:sym typeface="Arial"/>
              </a:rPr>
              <a:t>Remplir les cases concernées</a:t>
            </a:r>
            <a:br>
              <a:rPr lang="fr-CA" sz="2400">
                <a:solidFill>
                  <a:schemeClr val="dk1"/>
                </a:solidFill>
                <a:latin typeface="Arial"/>
                <a:ea typeface="Arial"/>
                <a:cs typeface="Arial"/>
                <a:sym typeface="Arial"/>
              </a:rPr>
            </a:br>
            <a:r>
              <a:rPr lang="fr-CA" sz="2400">
                <a:solidFill>
                  <a:schemeClr val="dk1"/>
                </a:solidFill>
                <a:latin typeface="Arial"/>
                <a:ea typeface="Arial"/>
                <a:cs typeface="Arial"/>
                <a:sym typeface="Arial"/>
              </a:rPr>
              <a:t>dans l’outil, à partir de votre certificat d’analyse.</a:t>
            </a:r>
            <a:endParaRPr/>
          </a:p>
        </p:txBody>
      </p:sp>
      <p:sp>
        <p:nvSpPr>
          <p:cNvPr id="198" name="Google Shape;198;p31"/>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6</a:t>
            </a:fld>
            <a:endParaRPr>
              <a:solidFill>
                <a:srgbClr val="2D336B"/>
              </a:solidFill>
              <a:latin typeface="Arial"/>
              <a:ea typeface="Arial"/>
              <a:cs typeface="Arial"/>
              <a:sym typeface="Arial"/>
            </a:endParaRPr>
          </a:p>
        </p:txBody>
      </p:sp>
      <p:pic>
        <p:nvPicPr>
          <p:cNvPr id="199" name="Google Shape;199;p31"/>
          <p:cNvPicPr preferRelativeResize="0"/>
          <p:nvPr>
            <p:custDataLst>
              <p:tags r:id="rId5"/>
            </p:custDataLst>
          </p:nvPr>
        </p:nvPicPr>
        <p:blipFill rotWithShape="1">
          <a:blip r:embed="rId11">
            <a:alphaModFix/>
          </a:blip>
          <a:srcRect/>
          <a:stretch/>
        </p:blipFill>
        <p:spPr>
          <a:xfrm>
            <a:off x="6687884" y="1634205"/>
            <a:ext cx="4995999" cy="4182379"/>
          </a:xfrm>
          <a:prstGeom prst="rect">
            <a:avLst/>
          </a:prstGeom>
          <a:noFill/>
          <a:ln>
            <a:noFill/>
          </a:ln>
        </p:spPr>
      </p:pic>
      <p:pic>
        <p:nvPicPr>
          <p:cNvPr id="200" name="Google Shape;200;p31"/>
          <p:cNvPicPr preferRelativeResize="0"/>
          <p:nvPr>
            <p:custDataLst>
              <p:tags r:id="rId6"/>
            </p:custDataLst>
          </p:nvPr>
        </p:nvPicPr>
        <p:blipFill rotWithShape="1">
          <a:blip r:embed="rId12">
            <a:alphaModFix/>
          </a:blip>
          <a:srcRect/>
          <a:stretch/>
        </p:blipFill>
        <p:spPr>
          <a:xfrm>
            <a:off x="356505" y="292340"/>
            <a:ext cx="456296" cy="62299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5">
                                            <p:txEl>
                                              <p:pRg st="0" end="0"/>
                                            </p:txEl>
                                          </p:spTgt>
                                        </p:tgtEl>
                                        <p:attrNameLst>
                                          <p:attrName>style.visibility</p:attrName>
                                        </p:attrNameLst>
                                      </p:cBhvr>
                                      <p:to>
                                        <p:strVal val="visible"/>
                                      </p:to>
                                    </p:set>
                                    <p:animEffect transition="in" filter="fade">
                                      <p:cBhvr>
                                        <p:cTn id="7" dur="500"/>
                                        <p:tgtEl>
                                          <p:spTgt spid="195">
                                            <p:txEl>
                                              <p:pRg st="0" end="0"/>
                                            </p:txEl>
                                          </p:spTgt>
                                        </p:tgtEl>
                                      </p:cBhvr>
                                    </p:animEffect>
                                  </p:childTnLst>
                                </p:cTn>
                              </p:par>
                              <p:par>
                                <p:cTn id="8" presetID="1" presetClass="entr" presetSubtype="0" fill="hold" nodeType="withEffect">
                                  <p:stCondLst>
                                    <p:cond delay="0"/>
                                  </p:stCondLst>
                                  <p:childTnLst>
                                    <p:set>
                                      <p:cBhvr>
                                        <p:cTn id="9" dur="1" fill="hold">
                                          <p:stCondLst>
                                            <p:cond delay="0"/>
                                          </p:stCondLst>
                                        </p:cTn>
                                        <p:tgtEl>
                                          <p:spTgt spid="1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2"/>
          <p:cNvSpPr txBox="1">
            <a:spLocks noGrp="1"/>
          </p:cNvSpPr>
          <p:nvPr>
            <p:ph type="body" idx="1"/>
            <p:custDataLst>
              <p:tags r:id="rId1"/>
            </p:custDataLst>
          </p:nvPr>
        </p:nvSpPr>
        <p:spPr>
          <a:xfrm>
            <a:off x="347869" y="1634205"/>
            <a:ext cx="5221287" cy="4020994"/>
          </a:xfrm>
          <a:prstGeom prst="rect">
            <a:avLst/>
          </a:prstGeom>
          <a:noFill/>
          <a:ln>
            <a:noFill/>
          </a:ln>
        </p:spPr>
        <p:txBody>
          <a:bodyPr spcFirstLastPara="1" wrap="square" lIns="91425" tIns="45700" rIns="91425" bIns="45700" anchor="t" anchorCtr="0">
            <a:normAutofit/>
          </a:bodyPr>
          <a:lstStyle/>
          <a:p>
            <a:pPr marL="611188" lvl="0" indent="-342900" algn="l" rtl="0">
              <a:lnSpc>
                <a:spcPct val="120000"/>
              </a:lnSpc>
              <a:spcBef>
                <a:spcPts val="0"/>
              </a:spcBef>
              <a:spcAft>
                <a:spcPts val="0"/>
              </a:spcAft>
              <a:buClr>
                <a:schemeClr val="dk1"/>
              </a:buClr>
              <a:buSzPts val="2400"/>
              <a:buChar char="•"/>
            </a:pPr>
            <a:r>
              <a:rPr lang="fr-CA" sz="2400">
                <a:solidFill>
                  <a:srgbClr val="1679AD"/>
                </a:solidFill>
                <a:latin typeface="Arial"/>
                <a:ea typeface="Arial"/>
                <a:cs typeface="Arial"/>
                <a:sym typeface="Arial"/>
              </a:rPr>
              <a:t>Étape 4</a:t>
            </a:r>
            <a:br>
              <a:rPr lang="fr-CA" sz="2400">
                <a:solidFill>
                  <a:schemeClr val="dk1"/>
                </a:solidFill>
                <a:latin typeface="Arial"/>
                <a:ea typeface="Arial"/>
                <a:cs typeface="Arial"/>
                <a:sym typeface="Arial"/>
              </a:rPr>
            </a:br>
            <a:r>
              <a:rPr lang="fr-CA" sz="2400">
                <a:solidFill>
                  <a:schemeClr val="dk1"/>
                </a:solidFill>
                <a:latin typeface="Arial"/>
                <a:ea typeface="Arial"/>
                <a:cs typeface="Arial"/>
                <a:sym typeface="Arial"/>
              </a:rPr>
              <a:t>Prendre en compte les conseils personnalisés offerts par l’outil.</a:t>
            </a:r>
            <a:endParaRPr/>
          </a:p>
          <a:p>
            <a:pPr marL="611188" lvl="0" indent="-342900" algn="l" rtl="0">
              <a:lnSpc>
                <a:spcPct val="120000"/>
              </a:lnSpc>
              <a:spcBef>
                <a:spcPts val="1200"/>
              </a:spcBef>
              <a:spcAft>
                <a:spcPts val="0"/>
              </a:spcAft>
              <a:buClr>
                <a:schemeClr val="dk1"/>
              </a:buClr>
              <a:buSzPts val="2400"/>
              <a:buChar char="•"/>
            </a:pPr>
            <a:r>
              <a:rPr lang="fr-CA" sz="2400">
                <a:solidFill>
                  <a:schemeClr val="dk1"/>
                </a:solidFill>
                <a:latin typeface="Arial"/>
                <a:ea typeface="Arial"/>
                <a:cs typeface="Arial"/>
                <a:sym typeface="Arial"/>
              </a:rPr>
              <a:t>Imprimer si désiré.</a:t>
            </a:r>
            <a:endParaRPr/>
          </a:p>
          <a:p>
            <a:pPr marL="611188" lvl="0" indent="-342900" algn="l" rtl="0">
              <a:lnSpc>
                <a:spcPct val="120000"/>
              </a:lnSpc>
              <a:spcBef>
                <a:spcPts val="1200"/>
              </a:spcBef>
              <a:spcAft>
                <a:spcPts val="0"/>
              </a:spcAft>
              <a:buClr>
                <a:schemeClr val="dk1"/>
              </a:buClr>
              <a:buSzPts val="2400"/>
              <a:buChar char="•"/>
            </a:pPr>
            <a:r>
              <a:rPr lang="fr-CA" sz="2400">
                <a:solidFill>
                  <a:schemeClr val="dk1"/>
                </a:solidFill>
                <a:latin typeface="Arial"/>
                <a:ea typeface="Arial"/>
                <a:cs typeface="Arial"/>
                <a:sym typeface="Arial"/>
              </a:rPr>
              <a:t>Quand vous quittez l’outil, il ne conserve pas vos résultats en mémoire.</a:t>
            </a:r>
            <a:endParaRPr/>
          </a:p>
          <a:p>
            <a:pPr marL="611188" lvl="0" indent="-190500" algn="l" rtl="0">
              <a:lnSpc>
                <a:spcPct val="120000"/>
              </a:lnSpc>
              <a:spcBef>
                <a:spcPts val="1200"/>
              </a:spcBef>
              <a:spcAft>
                <a:spcPts val="0"/>
              </a:spcAft>
              <a:buClr>
                <a:schemeClr val="dk1"/>
              </a:buClr>
              <a:buSzPts val="2400"/>
              <a:buNone/>
            </a:pPr>
            <a:endParaRPr sz="2400">
              <a:solidFill>
                <a:schemeClr val="dk1"/>
              </a:solidFill>
              <a:latin typeface="Arial"/>
              <a:ea typeface="Arial"/>
              <a:cs typeface="Arial"/>
              <a:sym typeface="Arial"/>
            </a:endParaRPr>
          </a:p>
        </p:txBody>
      </p:sp>
      <p:sp>
        <p:nvSpPr>
          <p:cNvPr id="207" name="Google Shape;207;p32"/>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7</a:t>
            </a:fld>
            <a:endParaRPr>
              <a:solidFill>
                <a:srgbClr val="2D336B"/>
              </a:solidFill>
              <a:latin typeface="Arial"/>
              <a:ea typeface="Arial"/>
              <a:cs typeface="Arial"/>
              <a:sym typeface="Arial"/>
            </a:endParaRPr>
          </a:p>
        </p:txBody>
      </p:sp>
      <p:pic>
        <p:nvPicPr>
          <p:cNvPr id="208" name="Google Shape;208;p32"/>
          <p:cNvPicPr preferRelativeResize="0"/>
          <p:nvPr>
            <p:custDataLst>
              <p:tags r:id="rId3"/>
            </p:custDataLst>
          </p:nvPr>
        </p:nvPicPr>
        <p:blipFill rotWithShape="1">
          <a:blip r:embed="rId12">
            <a:alphaModFix/>
          </a:blip>
          <a:srcRect/>
          <a:stretch/>
        </p:blipFill>
        <p:spPr>
          <a:xfrm>
            <a:off x="6321287" y="1634205"/>
            <a:ext cx="5067022" cy="2718516"/>
          </a:xfrm>
          <a:prstGeom prst="rect">
            <a:avLst/>
          </a:prstGeom>
          <a:noFill/>
          <a:ln>
            <a:noFill/>
          </a:ln>
        </p:spPr>
      </p:pic>
      <p:pic>
        <p:nvPicPr>
          <p:cNvPr id="209" name="Google Shape;209;p32"/>
          <p:cNvPicPr preferRelativeResize="0"/>
          <p:nvPr>
            <p:custDataLst>
              <p:tags r:id="rId4"/>
            </p:custDataLst>
          </p:nvPr>
        </p:nvPicPr>
        <p:blipFill rotWithShape="1">
          <a:blip r:embed="rId13">
            <a:alphaModFix/>
          </a:blip>
          <a:srcRect/>
          <a:stretch/>
        </p:blipFill>
        <p:spPr>
          <a:xfrm>
            <a:off x="6321285" y="4429193"/>
            <a:ext cx="5067023" cy="1186249"/>
          </a:xfrm>
          <a:prstGeom prst="rect">
            <a:avLst/>
          </a:prstGeom>
          <a:noFill/>
          <a:ln>
            <a:noFill/>
          </a:ln>
        </p:spPr>
      </p:pic>
      <p:pic>
        <p:nvPicPr>
          <p:cNvPr id="210" name="Google Shape;210;p32"/>
          <p:cNvPicPr preferRelativeResize="0"/>
          <p:nvPr>
            <p:custDataLst>
              <p:tags r:id="rId5"/>
            </p:custDataLst>
          </p:nvPr>
        </p:nvPicPr>
        <p:blipFill rotWithShape="1">
          <a:blip r:embed="rId14">
            <a:alphaModFix/>
          </a:blip>
          <a:srcRect t="26334"/>
          <a:stretch/>
        </p:blipFill>
        <p:spPr>
          <a:xfrm>
            <a:off x="-6350" y="4825469"/>
            <a:ext cx="12192000" cy="2032531"/>
          </a:xfrm>
          <a:prstGeom prst="rect">
            <a:avLst/>
          </a:prstGeom>
          <a:noFill/>
          <a:ln>
            <a:noFill/>
          </a:ln>
        </p:spPr>
      </p:pic>
      <p:sp>
        <p:nvSpPr>
          <p:cNvPr id="211" name="Google Shape;211;p32"/>
          <p:cNvSpPr txBox="1">
            <a:spLocks noGrp="1"/>
          </p:cNvSpPr>
          <p:nvPr>
            <p:ph type="title"/>
            <p:custDataLst>
              <p:tags r:id="rId6"/>
            </p:custDataLst>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endParaRPr/>
          </a:p>
        </p:txBody>
      </p:sp>
      <p:sp>
        <p:nvSpPr>
          <p:cNvPr id="212" name="Google Shape;212;p32"/>
          <p:cNvSpPr/>
          <p:nvPr>
            <p:custDataLst>
              <p:tags r:id="rId7"/>
            </p:custDataLst>
          </p:nvPr>
        </p:nvSpPr>
        <p:spPr>
          <a:xfrm>
            <a:off x="0" y="-6879"/>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13" name="Google Shape;213;p32"/>
          <p:cNvSpPr txBox="1"/>
          <p:nvPr>
            <p:custDataLst>
              <p:tags r:id="rId8"/>
            </p:custDataLst>
          </p:nvPr>
        </p:nvSpPr>
        <p:spPr>
          <a:xfrm>
            <a:off x="874711" y="360010"/>
            <a:ext cx="10504488" cy="1274195"/>
          </a:xfrm>
          <a:prstGeom prst="rect">
            <a:avLst/>
          </a:prstGeom>
          <a:noFill/>
          <a:ln>
            <a:noFill/>
          </a:ln>
        </p:spPr>
        <p:txBody>
          <a:bodyPr spcFirstLastPara="1" wrap="square" lIns="0" tIns="0" rIns="0" bIns="0" anchor="ctr" anchorCtr="0">
            <a:spAutoFit/>
          </a:bodyPr>
          <a:lstStyle/>
          <a:p>
            <a:pPr marL="0" marR="0" lvl="0" indent="0" algn="ctr" rtl="0">
              <a:lnSpc>
                <a:spcPct val="90000"/>
              </a:lnSpc>
              <a:spcBef>
                <a:spcPts val="0"/>
              </a:spcBef>
              <a:spcAft>
                <a:spcPts val="0"/>
              </a:spcAft>
              <a:buClr>
                <a:srgbClr val="1679AD"/>
              </a:buClr>
              <a:buSzPts val="2800"/>
              <a:buFont typeface="Calibri"/>
              <a:buNone/>
            </a:pPr>
            <a:r>
              <a:rPr lang="fr-CA" sz="2800" b="1" i="0" u="none" strike="noStrike" cap="none">
                <a:solidFill>
                  <a:schemeClr val="lt1"/>
                </a:solidFill>
                <a:latin typeface="Arial"/>
                <a:ea typeface="Arial"/>
                <a:cs typeface="Arial"/>
                <a:sym typeface="Arial"/>
              </a:rPr>
              <a:t>Utiliser l’outil d’aide pour comprendre vos résultats </a:t>
            </a:r>
            <a:r>
              <a:rPr lang="fr-CA" sz="3200" b="0" i="0" u="sng" strike="noStrike" cap="none">
                <a:solidFill>
                  <a:srgbClr val="B3C6E7"/>
                </a:solidFill>
                <a:latin typeface="Calibri"/>
                <a:ea typeface="Calibri"/>
                <a:cs typeface="Calibri"/>
                <a:sym typeface="Calibri"/>
                <a:hlinkClick r:id="rId15">
                  <a:extLst>
                    <a:ext uri="{A12FA001-AC4F-418D-AE19-62706E023703}">
                      <ahyp:hlinkClr xmlns:ahyp="http://schemas.microsoft.com/office/drawing/2018/hyperlinkcolor" val="tx"/>
                    </a:ext>
                  </a:extLst>
                </a:hlinkClick>
              </a:rPr>
              <a:t>https://moneaumonpuits.ca/outils/</a:t>
            </a:r>
            <a:br>
              <a:rPr lang="fr-CA" sz="3200" b="0" i="0" u="none" strike="noStrike" cap="none">
                <a:solidFill>
                  <a:srgbClr val="B3C6E7"/>
                </a:solidFill>
                <a:latin typeface="Calibri"/>
                <a:ea typeface="Calibri"/>
                <a:cs typeface="Calibri"/>
                <a:sym typeface="Calibri"/>
              </a:rPr>
            </a:br>
            <a:endParaRPr sz="3200" b="1" i="0" u="none" strike="noStrike" cap="none">
              <a:solidFill>
                <a:schemeClr val="lt1"/>
              </a:solidFill>
              <a:latin typeface="Calibri"/>
              <a:ea typeface="Calibri"/>
              <a:cs typeface="Calibri"/>
              <a:sym typeface="Calibri"/>
            </a:endParaRPr>
          </a:p>
        </p:txBody>
      </p:sp>
      <p:pic>
        <p:nvPicPr>
          <p:cNvPr id="214" name="Google Shape;214;p32"/>
          <p:cNvPicPr preferRelativeResize="0"/>
          <p:nvPr>
            <p:custDataLst>
              <p:tags r:id="rId9"/>
            </p:custDataLst>
          </p:nvPr>
        </p:nvPicPr>
        <p:blipFill rotWithShape="1">
          <a:blip r:embed="rId16">
            <a:alphaModFix/>
          </a:blip>
          <a:srcRect/>
          <a:stretch/>
        </p:blipFill>
        <p:spPr>
          <a:xfrm>
            <a:off x="356505" y="292340"/>
            <a:ext cx="456296" cy="62299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6">
                                            <p:txEl>
                                              <p:pRg st="0" end="0"/>
                                            </p:txEl>
                                          </p:spTgt>
                                        </p:tgtEl>
                                        <p:attrNameLst>
                                          <p:attrName>style.visibility</p:attrName>
                                        </p:attrNameLst>
                                      </p:cBhvr>
                                      <p:to>
                                        <p:strVal val="visible"/>
                                      </p:to>
                                    </p:set>
                                    <p:animEffect transition="in" filter="fade">
                                      <p:cBhvr>
                                        <p:cTn id="7" dur="500"/>
                                        <p:tgtEl>
                                          <p:spTgt spid="2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6">
                                            <p:txEl>
                                              <p:pRg st="1" end="1"/>
                                            </p:txEl>
                                          </p:spTgt>
                                        </p:tgtEl>
                                        <p:attrNameLst>
                                          <p:attrName>style.visibility</p:attrName>
                                        </p:attrNameLst>
                                      </p:cBhvr>
                                      <p:to>
                                        <p:strVal val="visible"/>
                                      </p:to>
                                    </p:set>
                                    <p:animEffect transition="in" filter="fade">
                                      <p:cBhvr>
                                        <p:cTn id="12" dur="500"/>
                                        <p:tgtEl>
                                          <p:spTgt spid="2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6">
                                            <p:txEl>
                                              <p:pRg st="2" end="2"/>
                                            </p:txEl>
                                          </p:spTgt>
                                        </p:tgtEl>
                                        <p:attrNameLst>
                                          <p:attrName>style.visibility</p:attrName>
                                        </p:attrNameLst>
                                      </p:cBhvr>
                                      <p:to>
                                        <p:strVal val="visible"/>
                                      </p:to>
                                    </p:set>
                                    <p:animEffect transition="in" filter="fade">
                                      <p:cBhvr>
                                        <p:cTn id="17" dur="500"/>
                                        <p:tgtEl>
                                          <p:spTgt spid="2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6">
                                            <p:txEl>
                                              <p:pRg st="3" end="3"/>
                                            </p:txEl>
                                          </p:spTgt>
                                        </p:tgtEl>
                                        <p:attrNameLst>
                                          <p:attrName>style.visibility</p:attrName>
                                        </p:attrNameLst>
                                      </p:cBhvr>
                                      <p:to>
                                        <p:strVal val="visible"/>
                                      </p:to>
                                    </p:set>
                                    <p:animEffect transition="in" filter="fade">
                                      <p:cBhvr>
                                        <p:cTn id="22" dur="500"/>
                                        <p:tgtEl>
                                          <p:spTgt spid="206">
                                            <p:txEl>
                                              <p:pRg st="3" end="3"/>
                                            </p:txEl>
                                          </p:spTgt>
                                        </p:tgtEl>
                                      </p:cBhvr>
                                    </p:animEffect>
                                  </p:childTnLst>
                                </p:cTn>
                              </p:par>
                              <p:par>
                                <p:cTn id="23" presetID="1" presetClass="entr" presetSubtype="0" fill="hold" nodeType="withEffect">
                                  <p:stCondLst>
                                    <p:cond delay="0"/>
                                  </p:stCondLst>
                                  <p:childTnLst>
                                    <p:set>
                                      <p:cBhvr>
                                        <p:cTn id="24" dur="1" fill="hold">
                                          <p:stCondLst>
                                            <p:cond delay="0"/>
                                          </p:stCondLst>
                                        </p:cTn>
                                        <p:tgtEl>
                                          <p:spTgt spid="20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4"/>
          <p:cNvSpPr/>
          <p:nvPr>
            <p:custDataLst>
              <p:tags r:id="rId1"/>
            </p:custDataLst>
          </p:nvPr>
        </p:nvSpPr>
        <p:spPr>
          <a:xfrm>
            <a:off x="0"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21" name="Google Shape;221;p34"/>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8</a:t>
            </a:fld>
            <a:endParaRPr>
              <a:solidFill>
                <a:srgbClr val="2D336B"/>
              </a:solidFill>
              <a:latin typeface="Arial"/>
              <a:ea typeface="Arial"/>
              <a:cs typeface="Arial"/>
              <a:sym typeface="Arial"/>
            </a:endParaRPr>
          </a:p>
        </p:txBody>
      </p:sp>
      <p:sp>
        <p:nvSpPr>
          <p:cNvPr id="222" name="Google Shape;222;p34"/>
          <p:cNvSpPr txBox="1">
            <a:spLocks noGrp="1"/>
          </p:cNvSpPr>
          <p:nvPr>
            <p:ph type="body" idx="1"/>
            <p:custDataLst>
              <p:tags r:id="rId3"/>
            </p:custDataLst>
          </p:nvPr>
        </p:nvSpPr>
        <p:spPr>
          <a:xfrm>
            <a:off x="589624" y="1551135"/>
            <a:ext cx="9896159" cy="4574652"/>
          </a:xfrm>
          <a:prstGeom prst="rect">
            <a:avLst/>
          </a:prstGeom>
          <a:noFill/>
          <a:ln>
            <a:noFill/>
          </a:ln>
        </p:spPr>
        <p:txBody>
          <a:bodyPr spcFirstLastPara="1" wrap="square" lIns="91425" tIns="45700" rIns="91425" bIns="45700" anchor="t" anchorCtr="0">
            <a:normAutofit/>
          </a:bodyPr>
          <a:lstStyle/>
          <a:p>
            <a:pPr marL="1073150" lvl="1" indent="-357188" algn="l" rtl="0">
              <a:lnSpc>
                <a:spcPct val="120000"/>
              </a:lnSpc>
              <a:spcBef>
                <a:spcPts val="1200"/>
              </a:spcBef>
              <a:spcAft>
                <a:spcPts val="0"/>
              </a:spcAft>
              <a:buSzPts val="2800"/>
              <a:buChar char="•"/>
            </a:pPr>
            <a:r>
              <a:rPr lang="fr-CA" sz="2800">
                <a:solidFill>
                  <a:schemeClr val="dk1"/>
                </a:solidFill>
                <a:latin typeface="Arial"/>
                <a:ea typeface="Arial"/>
                <a:cs typeface="Arial"/>
                <a:sym typeface="Arial"/>
              </a:rPr>
              <a:t>Les types de contaminants et leurs effets possibles (voir les </a:t>
            </a:r>
            <a:r>
              <a:rPr lang="fr-CA" sz="2800" u="sng">
                <a:solidFill>
                  <a:schemeClr val="dk1"/>
                </a:solidFill>
                <a:latin typeface="Arial"/>
                <a:ea typeface="Arial"/>
                <a:cs typeface="Arial"/>
                <a:sym typeface="Arial"/>
                <a:hlinkClick r:id="rId8">
                  <a:extLst>
                    <a:ext uri="{A12FA001-AC4F-418D-AE19-62706E023703}">
                      <ahyp:hlinkClr xmlns:ahyp="http://schemas.microsoft.com/office/drawing/2018/hyperlinkcolor" val="tx"/>
                    </a:ext>
                  </a:extLst>
                </a:hlinkClick>
              </a:rPr>
              <a:t>Fiches de contaminants</a:t>
            </a:r>
            <a:r>
              <a:rPr lang="fr-CA" sz="2800">
                <a:solidFill>
                  <a:schemeClr val="dk1"/>
                </a:solidFill>
                <a:latin typeface="Arial"/>
                <a:ea typeface="Arial"/>
                <a:cs typeface="Arial"/>
                <a:sym typeface="Arial"/>
              </a:rPr>
              <a:t>)</a:t>
            </a:r>
            <a:endParaRPr sz="2800"/>
          </a:p>
          <a:p>
            <a:pPr marL="1068388" lvl="1" indent="-342900" algn="l" rtl="0">
              <a:lnSpc>
                <a:spcPct val="120000"/>
              </a:lnSpc>
              <a:spcBef>
                <a:spcPts val="1200"/>
              </a:spcBef>
              <a:spcAft>
                <a:spcPts val="0"/>
              </a:spcAft>
              <a:buClr>
                <a:schemeClr val="dk1"/>
              </a:buClr>
              <a:buSzPts val="2800"/>
              <a:buChar char="•"/>
            </a:pPr>
            <a:r>
              <a:rPr lang="fr-CA" sz="2800" u="sng">
                <a:solidFill>
                  <a:schemeClr val="dk1"/>
                </a:solidFill>
                <a:latin typeface="Arial"/>
                <a:ea typeface="Arial"/>
                <a:cs typeface="Arial"/>
                <a:sym typeface="Arial"/>
                <a:hlinkClick r:id="rId9">
                  <a:extLst>
                    <a:ext uri="{A12FA001-AC4F-418D-AE19-62706E023703}">
                      <ahyp:hlinkClr xmlns:ahyp="http://schemas.microsoft.com/office/drawing/2018/hyperlinkcolor" val="tx"/>
                    </a:ext>
                  </a:extLst>
                </a:hlinkClick>
              </a:rPr>
              <a:t>Comment désinfecter votre puits</a:t>
            </a:r>
            <a:endParaRPr sz="2800"/>
          </a:p>
          <a:p>
            <a:pPr marL="1068388" lvl="1" indent="-342900" algn="l" rtl="0">
              <a:lnSpc>
                <a:spcPct val="120000"/>
              </a:lnSpc>
              <a:spcBef>
                <a:spcPts val="1200"/>
              </a:spcBef>
              <a:spcAft>
                <a:spcPts val="0"/>
              </a:spcAft>
              <a:buClr>
                <a:schemeClr val="dk1"/>
              </a:buClr>
              <a:buSzPts val="2800"/>
              <a:buChar char="•"/>
            </a:pPr>
            <a:r>
              <a:rPr lang="fr-CA" sz="2800">
                <a:solidFill>
                  <a:schemeClr val="dk1"/>
                </a:solidFill>
                <a:latin typeface="Arial"/>
                <a:ea typeface="Arial"/>
                <a:cs typeface="Arial"/>
                <a:sym typeface="Arial"/>
              </a:rPr>
              <a:t>Les systèmes de traitement d’eau</a:t>
            </a:r>
            <a:endParaRPr sz="2800"/>
          </a:p>
          <a:p>
            <a:pPr marL="1068388" lvl="1" indent="-342900" algn="l" rtl="0">
              <a:lnSpc>
                <a:spcPct val="120000"/>
              </a:lnSpc>
              <a:spcBef>
                <a:spcPts val="1200"/>
              </a:spcBef>
              <a:spcAft>
                <a:spcPts val="0"/>
              </a:spcAft>
              <a:buClr>
                <a:schemeClr val="dk1"/>
              </a:buClr>
              <a:buSzPts val="2800"/>
              <a:buChar char="•"/>
            </a:pPr>
            <a:r>
              <a:rPr lang="fr-CA" sz="2800">
                <a:solidFill>
                  <a:schemeClr val="dk1"/>
                </a:solidFill>
                <a:latin typeface="Arial"/>
                <a:ea typeface="Arial"/>
                <a:cs typeface="Arial"/>
                <a:sym typeface="Arial"/>
              </a:rPr>
              <a:t>Et bien plus!</a:t>
            </a:r>
            <a:endParaRPr sz="2800"/>
          </a:p>
          <a:p>
            <a:pPr marL="228600" lvl="0" indent="-77470" algn="l" rtl="0">
              <a:lnSpc>
                <a:spcPct val="90000"/>
              </a:lnSpc>
              <a:spcBef>
                <a:spcPts val="1600"/>
              </a:spcBef>
              <a:spcAft>
                <a:spcPts val="0"/>
              </a:spcAft>
              <a:buClr>
                <a:schemeClr val="dk1"/>
              </a:buClr>
              <a:buSzPts val="2800"/>
              <a:buNone/>
            </a:pPr>
            <a:endParaRPr>
              <a:latin typeface="Arial"/>
              <a:ea typeface="Arial"/>
              <a:cs typeface="Arial"/>
              <a:sym typeface="Arial"/>
            </a:endParaRPr>
          </a:p>
        </p:txBody>
      </p:sp>
      <p:sp>
        <p:nvSpPr>
          <p:cNvPr id="223" name="Google Shape;223;p34"/>
          <p:cNvSpPr txBox="1">
            <a:spLocks noGrp="1"/>
          </p:cNvSpPr>
          <p:nvPr>
            <p:ph type="title"/>
            <p:custDataLst>
              <p:tags r:id="rId4"/>
            </p:custDataLst>
          </p:nvPr>
        </p:nvSpPr>
        <p:spPr>
          <a:xfrm>
            <a:off x="702129" y="280980"/>
            <a:ext cx="10787742" cy="886397"/>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200"/>
              <a:buNone/>
            </a:pPr>
            <a:r>
              <a:rPr lang="fr-CA" sz="3200" b="1">
                <a:solidFill>
                  <a:schemeClr val="lt1"/>
                </a:solidFill>
                <a:latin typeface="Arial"/>
                <a:ea typeface="Arial"/>
                <a:cs typeface="Arial"/>
                <a:sym typeface="Arial"/>
              </a:rPr>
              <a:t>Consultez le site web </a:t>
            </a:r>
            <a:r>
              <a:rPr lang="fr-CA" sz="3200" b="1" u="sng">
                <a:solidFill>
                  <a:schemeClr val="lt1"/>
                </a:solidFill>
                <a:latin typeface="Arial"/>
                <a:ea typeface="Arial"/>
                <a:cs typeface="Arial"/>
                <a:sym typeface="Arial"/>
                <a:hlinkClick r:id="rId10">
                  <a:extLst>
                    <a:ext uri="{A12FA001-AC4F-418D-AE19-62706E023703}">
                      <ahyp:hlinkClr xmlns:ahyp="http://schemas.microsoft.com/office/drawing/2018/hyperlinkcolor" val="tx"/>
                    </a:ext>
                  </a:extLst>
                </a:hlinkClick>
              </a:rPr>
              <a:t>moneaumonpuits.ca</a:t>
            </a:r>
            <a:r>
              <a:rPr lang="fr-CA" sz="3200" b="1" u="sng">
                <a:solidFill>
                  <a:schemeClr val="lt1"/>
                </a:solidFill>
                <a:latin typeface="Arial"/>
                <a:ea typeface="Arial"/>
                <a:cs typeface="Arial"/>
                <a:sym typeface="Arial"/>
              </a:rPr>
              <a:t> </a:t>
            </a:r>
            <a:br>
              <a:rPr lang="fr-CA" sz="3200" b="1" u="sng">
                <a:solidFill>
                  <a:schemeClr val="lt1"/>
                </a:solidFill>
                <a:latin typeface="Arial"/>
                <a:ea typeface="Arial"/>
                <a:cs typeface="Arial"/>
                <a:sym typeface="Arial"/>
              </a:rPr>
            </a:br>
            <a:r>
              <a:rPr lang="fr-CA" sz="3200" b="1">
                <a:solidFill>
                  <a:schemeClr val="lt1"/>
                </a:solidFill>
                <a:latin typeface="Arial"/>
                <a:ea typeface="Arial"/>
                <a:cs typeface="Arial"/>
                <a:sym typeface="Arial"/>
              </a:rPr>
              <a:t>qui renferme beaucoup d’information sur :</a:t>
            </a:r>
            <a:endParaRPr b="1">
              <a:solidFill>
                <a:schemeClr val="lt1"/>
              </a:solidFill>
            </a:endParaRPr>
          </a:p>
        </p:txBody>
      </p:sp>
      <p:pic>
        <p:nvPicPr>
          <p:cNvPr id="224" name="Google Shape;224;p34"/>
          <p:cNvPicPr preferRelativeResize="0"/>
          <p:nvPr>
            <p:custDataLst>
              <p:tags r:id="rId5"/>
            </p:custDataLst>
          </p:nvPr>
        </p:nvPicPr>
        <p:blipFill rotWithShape="1">
          <a:blip r:embed="rId11">
            <a:alphaModFix/>
          </a:blip>
          <a:srcRect/>
          <a:stretch/>
        </p:blipFill>
        <p:spPr>
          <a:xfrm>
            <a:off x="356505" y="292340"/>
            <a:ext cx="456296" cy="62299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2">
                                            <p:txEl>
                                              <p:pRg st="0" end="0"/>
                                            </p:txEl>
                                          </p:spTgt>
                                        </p:tgtEl>
                                        <p:attrNameLst>
                                          <p:attrName>style.visibility</p:attrName>
                                        </p:attrNameLst>
                                      </p:cBhvr>
                                      <p:to>
                                        <p:strVal val="visible"/>
                                      </p:to>
                                    </p:set>
                                    <p:animEffect transition="in" filter="fade">
                                      <p:cBhvr>
                                        <p:cTn id="7" dur="500"/>
                                        <p:tgtEl>
                                          <p:spTgt spid="2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2">
                                            <p:txEl>
                                              <p:pRg st="1" end="1"/>
                                            </p:txEl>
                                          </p:spTgt>
                                        </p:tgtEl>
                                        <p:attrNameLst>
                                          <p:attrName>style.visibility</p:attrName>
                                        </p:attrNameLst>
                                      </p:cBhvr>
                                      <p:to>
                                        <p:strVal val="visible"/>
                                      </p:to>
                                    </p:set>
                                    <p:animEffect transition="in" filter="fade">
                                      <p:cBhvr>
                                        <p:cTn id="12" dur="500"/>
                                        <p:tgtEl>
                                          <p:spTgt spid="22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2">
                                            <p:txEl>
                                              <p:pRg st="2" end="2"/>
                                            </p:txEl>
                                          </p:spTgt>
                                        </p:tgtEl>
                                        <p:attrNameLst>
                                          <p:attrName>style.visibility</p:attrName>
                                        </p:attrNameLst>
                                      </p:cBhvr>
                                      <p:to>
                                        <p:strVal val="visible"/>
                                      </p:to>
                                    </p:set>
                                    <p:animEffect transition="in" filter="fade">
                                      <p:cBhvr>
                                        <p:cTn id="17" dur="500"/>
                                        <p:tgtEl>
                                          <p:spTgt spid="22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2">
                                            <p:txEl>
                                              <p:pRg st="3" end="3"/>
                                            </p:txEl>
                                          </p:spTgt>
                                        </p:tgtEl>
                                        <p:attrNameLst>
                                          <p:attrName>style.visibility</p:attrName>
                                        </p:attrNameLst>
                                      </p:cBhvr>
                                      <p:to>
                                        <p:strVal val="visible"/>
                                      </p:to>
                                    </p:set>
                                    <p:animEffect transition="in" filter="fade">
                                      <p:cBhvr>
                                        <p:cTn id="22" dur="500"/>
                                        <p:tgtEl>
                                          <p:spTgt spid="22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2">
                                            <p:txEl>
                                              <p:pRg st="4" end="4"/>
                                            </p:txEl>
                                          </p:spTgt>
                                        </p:tgtEl>
                                        <p:attrNameLst>
                                          <p:attrName>style.visibility</p:attrName>
                                        </p:attrNameLst>
                                      </p:cBhvr>
                                      <p:to>
                                        <p:strVal val="visible"/>
                                      </p:to>
                                    </p:set>
                                    <p:animEffect transition="in" filter="fade">
                                      <p:cBhvr>
                                        <p:cTn id="27" dur="500"/>
                                        <p:tgtEl>
                                          <p:spTgt spid="2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7"/>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31" name="Google Shape;231;p7"/>
          <p:cNvSpPr/>
          <p:nvPr>
            <p:custDataLst>
              <p:tags r:id="rId2"/>
            </p:custDataLst>
          </p:nvPr>
        </p:nvSpPr>
        <p:spPr>
          <a:xfrm>
            <a:off x="0" y="3424602"/>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32" name="Google Shape;232;p7"/>
          <p:cNvSpPr/>
          <p:nvPr>
            <p:custDataLst>
              <p:tags r:id="rId3"/>
            </p:custDataLst>
          </p:nvPr>
        </p:nvSpPr>
        <p:spPr>
          <a:xfrm>
            <a:off x="850900" y="3878814"/>
            <a:ext cx="10477500" cy="49244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fr-CA" sz="3200" b="1" i="0" u="none" strike="noStrike" cap="none">
                <a:solidFill>
                  <a:schemeClr val="lt1"/>
                </a:solidFill>
                <a:latin typeface="Arial"/>
                <a:ea typeface="Arial"/>
                <a:cs typeface="Arial"/>
                <a:sym typeface="Arial"/>
              </a:rPr>
              <a:t>Que faire en cas de contamination?</a:t>
            </a:r>
            <a:endParaRPr sz="3200" b="1" i="0" u="none" strike="noStrike" cap="none">
              <a:solidFill>
                <a:schemeClr val="lt1"/>
              </a:solidFill>
              <a:latin typeface="Arial"/>
              <a:ea typeface="Arial"/>
              <a:cs typeface="Arial"/>
              <a:sym typeface="Arial"/>
            </a:endParaRPr>
          </a:p>
        </p:txBody>
      </p:sp>
      <p:sp>
        <p:nvSpPr>
          <p:cNvPr id="233" name="Google Shape;233;p7"/>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a:solidFill>
                  <a:schemeClr val="lt1"/>
                </a:solidFill>
                <a:latin typeface="Arial"/>
                <a:ea typeface="Arial"/>
                <a:cs typeface="Arial"/>
                <a:sym typeface="Arial"/>
              </a:rPr>
              <a:t>Section 2</a:t>
            </a:r>
            <a:endParaRPr sz="1400" b="0" i="0" u="none" strike="noStrike" cap="none">
              <a:solidFill>
                <a:srgbClr val="000000"/>
              </a:solidFill>
              <a:latin typeface="Arial"/>
              <a:ea typeface="Arial"/>
              <a:cs typeface="Arial"/>
              <a:sym typeface="Arial"/>
            </a:endParaRPr>
          </a:p>
        </p:txBody>
      </p:sp>
      <p:pic>
        <p:nvPicPr>
          <p:cNvPr id="234" name="Google Shape;234;p7"/>
          <p:cNvPicPr preferRelativeResize="0"/>
          <p:nvPr>
            <p:custDataLst>
              <p:tags r:id="rId5"/>
            </p:custDataLst>
          </p:nvPr>
        </p:nvPicPr>
        <p:blipFill rotWithShape="1">
          <a:blip r:embed="rId12">
            <a:alphaModFix/>
          </a:blip>
          <a:srcRect/>
          <a:stretch/>
        </p:blipFill>
        <p:spPr>
          <a:xfrm>
            <a:off x="6006370" y="1880863"/>
            <a:ext cx="179259" cy="619258"/>
          </a:xfrm>
          <a:prstGeom prst="rect">
            <a:avLst/>
          </a:prstGeom>
          <a:noFill/>
          <a:ln>
            <a:noFill/>
          </a:ln>
        </p:spPr>
      </p:pic>
      <p:pic>
        <p:nvPicPr>
          <p:cNvPr id="235" name="Google Shape;235;p7"/>
          <p:cNvPicPr preferRelativeResize="0"/>
          <p:nvPr>
            <p:custDataLst>
              <p:tags r:id="rId6"/>
            </p:custDataLst>
          </p:nvPr>
        </p:nvPicPr>
        <p:blipFill rotWithShape="1">
          <a:blip r:embed="rId13">
            <a:alphaModFix/>
          </a:blip>
          <a:srcRect t="26334"/>
          <a:stretch/>
        </p:blipFill>
        <p:spPr>
          <a:xfrm>
            <a:off x="-6350" y="4825469"/>
            <a:ext cx="12192000" cy="2032531"/>
          </a:xfrm>
          <a:prstGeom prst="rect">
            <a:avLst/>
          </a:prstGeom>
          <a:noFill/>
          <a:ln>
            <a:noFill/>
          </a:ln>
        </p:spPr>
      </p:pic>
      <p:pic>
        <p:nvPicPr>
          <p:cNvPr id="236" name="Google Shape;236;p7"/>
          <p:cNvPicPr preferRelativeResize="0"/>
          <p:nvPr>
            <p:custDataLst>
              <p:tags r:id="rId7"/>
            </p:custDataLst>
          </p:nvPr>
        </p:nvPicPr>
        <p:blipFill rotWithShape="1">
          <a:blip r:embed="rId14">
            <a:alphaModFix/>
          </a:blip>
          <a:srcRect/>
          <a:stretch/>
        </p:blipFill>
        <p:spPr>
          <a:xfrm>
            <a:off x="6464150" y="995031"/>
            <a:ext cx="456296" cy="622996"/>
          </a:xfrm>
          <a:prstGeom prst="rect">
            <a:avLst/>
          </a:prstGeom>
          <a:noFill/>
          <a:ln>
            <a:noFill/>
          </a:ln>
        </p:spPr>
      </p:pic>
      <p:pic>
        <p:nvPicPr>
          <p:cNvPr id="237" name="Google Shape;237;p7"/>
          <p:cNvPicPr preferRelativeResize="0"/>
          <p:nvPr>
            <p:custDataLst>
              <p:tags r:id="rId8"/>
            </p:custDataLst>
          </p:nvPr>
        </p:nvPicPr>
        <p:blipFill rotWithShape="1">
          <a:blip r:embed="rId14">
            <a:alphaModFix/>
          </a:blip>
          <a:srcRect/>
          <a:stretch/>
        </p:blipFill>
        <p:spPr>
          <a:xfrm>
            <a:off x="5879948" y="995031"/>
            <a:ext cx="456296" cy="622996"/>
          </a:xfrm>
          <a:prstGeom prst="rect">
            <a:avLst/>
          </a:prstGeom>
          <a:noFill/>
          <a:ln>
            <a:noFill/>
          </a:ln>
        </p:spPr>
      </p:pic>
      <p:pic>
        <p:nvPicPr>
          <p:cNvPr id="238" name="Google Shape;238;p7"/>
          <p:cNvPicPr preferRelativeResize="0"/>
          <p:nvPr>
            <p:custDataLst>
              <p:tags r:id="rId9"/>
            </p:custDataLst>
          </p:nvPr>
        </p:nvPicPr>
        <p:blipFill rotWithShape="1">
          <a:blip r:embed="rId14">
            <a:alphaModFix/>
          </a:blip>
          <a:srcRect/>
          <a:stretch/>
        </p:blipFill>
        <p:spPr>
          <a:xfrm>
            <a:off x="5295746" y="995031"/>
            <a:ext cx="456296" cy="62299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48"/>
          <p:cNvSpPr txBox="1">
            <a:spLocks noGrp="1"/>
          </p:cNvSpPr>
          <p:nvPr>
            <p:ph type="title"/>
            <p:custDataLst>
              <p:tags r:id="rId1"/>
            </p:custDataLst>
          </p:nvPr>
        </p:nvSpPr>
        <p:spPr>
          <a:xfrm>
            <a:off x="812800" y="605977"/>
            <a:ext cx="10504488" cy="775597"/>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2800"/>
              <a:buFont typeface="Arial"/>
              <a:buNone/>
            </a:pPr>
            <a:r>
              <a:rPr lang="fr-CA" sz="2800" b="1" dirty="0">
                <a:solidFill>
                  <a:srgbClr val="1679AD"/>
                </a:solidFill>
                <a:latin typeface="Arial"/>
                <a:ea typeface="Arial"/>
                <a:cs typeface="Arial"/>
                <a:sym typeface="Arial"/>
              </a:rPr>
              <a:t>En cas de contamination par un autre contaminant  </a:t>
            </a:r>
            <a:br>
              <a:rPr lang="fr-CA" sz="2800" b="1" dirty="0">
                <a:solidFill>
                  <a:srgbClr val="1679AD"/>
                </a:solidFill>
                <a:latin typeface="Arial"/>
                <a:ea typeface="Arial"/>
                <a:cs typeface="Arial"/>
                <a:sym typeface="Arial"/>
              </a:rPr>
            </a:br>
            <a:r>
              <a:rPr lang="fr-CA" sz="2800" b="1" dirty="0">
                <a:solidFill>
                  <a:srgbClr val="1679AD"/>
                </a:solidFill>
                <a:latin typeface="Arial"/>
                <a:ea typeface="Arial"/>
                <a:cs typeface="Arial"/>
                <a:sym typeface="Arial"/>
              </a:rPr>
              <a:t>(nitrates-nitrites, métaux ou autres minéraux)</a:t>
            </a:r>
            <a:endParaRPr b="1" dirty="0"/>
          </a:p>
        </p:txBody>
      </p:sp>
      <p:sp>
        <p:nvSpPr>
          <p:cNvPr id="158" name="Google Shape;158;p48"/>
          <p:cNvSpPr txBox="1">
            <a:spLocks noGrp="1"/>
          </p:cNvSpPr>
          <p:nvPr>
            <p:ph type="body" idx="1"/>
            <p:custDataLst>
              <p:tags r:id="rId2"/>
            </p:custDataLst>
          </p:nvPr>
        </p:nvSpPr>
        <p:spPr>
          <a:xfrm>
            <a:off x="1098238" y="2032531"/>
            <a:ext cx="9782629" cy="4516861"/>
          </a:xfrm>
          <a:prstGeom prst="rect">
            <a:avLst/>
          </a:prstGeom>
          <a:noFill/>
          <a:ln>
            <a:noFill/>
          </a:ln>
        </p:spPr>
        <p:txBody>
          <a:bodyPr spcFirstLastPara="1" wrap="square" lIns="91425" tIns="45700" rIns="91425" bIns="45700" anchor="t" anchorCtr="0">
            <a:normAutofit/>
          </a:bodyPr>
          <a:lstStyle/>
          <a:p>
            <a:pPr marL="611189" lvl="0" indent="-342900" algn="l" rtl="0">
              <a:lnSpc>
                <a:spcPct val="120000"/>
              </a:lnSpc>
              <a:spcBef>
                <a:spcPts val="1200"/>
              </a:spcBef>
              <a:spcAft>
                <a:spcPts val="600"/>
              </a:spcAft>
              <a:buSzPts val="2400"/>
              <a:buChar char="•"/>
            </a:pPr>
            <a:r>
              <a:rPr lang="fr-CA" sz="2400" dirty="0">
                <a:latin typeface="Arial"/>
                <a:ea typeface="Arial"/>
                <a:cs typeface="Arial"/>
                <a:sym typeface="Arial"/>
              </a:rPr>
              <a:t>Vous recevrez par courriel un certificat d’analyse final, quelques jours à quelques semaines plus tard.</a:t>
            </a:r>
            <a:endParaRPr dirty="0"/>
          </a:p>
        </p:txBody>
      </p:sp>
      <p:sp>
        <p:nvSpPr>
          <p:cNvPr id="159" name="Google Shape;159;p48"/>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10</a:t>
            </a:fld>
            <a:endParaRPr>
              <a:solidFill>
                <a:srgbClr val="2D336B"/>
              </a:solidFill>
              <a:latin typeface="Arial"/>
              <a:ea typeface="Arial"/>
              <a:cs typeface="Arial"/>
              <a:sym typeface="Arial"/>
            </a:endParaRPr>
          </a:p>
        </p:txBody>
      </p:sp>
      <p:pic>
        <p:nvPicPr>
          <p:cNvPr id="160" name="Google Shape;160;p48"/>
          <p:cNvPicPr preferRelativeResize="0"/>
          <p:nvPr>
            <p:custDataLst>
              <p:tags r:id="rId4"/>
            </p:custDataLst>
          </p:nvPr>
        </p:nvPicPr>
        <p:blipFill rotWithShape="1">
          <a:blip r:embed="rId7">
            <a:alphaModFix/>
          </a:blip>
          <a:srcRect t="26334"/>
          <a:stretch/>
        </p:blipFill>
        <p:spPr>
          <a:xfrm>
            <a:off x="-6350" y="4825469"/>
            <a:ext cx="12192000" cy="203253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8">
                                            <p:txEl>
                                              <p:pRg st="0" end="0"/>
                                            </p:txEl>
                                          </p:spTgt>
                                        </p:tgtEl>
                                        <p:attrNameLst>
                                          <p:attrName>style.visibility</p:attrName>
                                        </p:attrNameLst>
                                      </p:cBhvr>
                                      <p:to>
                                        <p:strVal val="visible"/>
                                      </p:to>
                                    </p:set>
                                    <p:animEffect transition="in" filter="fade">
                                      <p:cBhvr>
                                        <p:cTn id="7" dur="500"/>
                                        <p:tgtEl>
                                          <p:spTgt spid="1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50"/>
          <p:cNvSpPr/>
          <p:nvPr>
            <p:custDataLst>
              <p:tags r:id="rId1"/>
            </p:custDataLst>
          </p:nvPr>
        </p:nvSpPr>
        <p:spPr>
          <a:xfrm>
            <a:off x="0"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45" name="Google Shape;245;p50"/>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11</a:t>
            </a:fld>
            <a:endParaRPr>
              <a:solidFill>
                <a:srgbClr val="2D336B"/>
              </a:solidFill>
              <a:latin typeface="Arial"/>
              <a:ea typeface="Arial"/>
              <a:cs typeface="Arial"/>
              <a:sym typeface="Arial"/>
            </a:endParaRPr>
          </a:p>
        </p:txBody>
      </p:sp>
      <p:sp>
        <p:nvSpPr>
          <p:cNvPr id="246" name="Google Shape;246;p50"/>
          <p:cNvSpPr txBox="1">
            <a:spLocks noGrp="1"/>
          </p:cNvSpPr>
          <p:nvPr>
            <p:ph type="title"/>
            <p:custDataLst>
              <p:tags r:id="rId3"/>
            </p:custDataLst>
          </p:nvPr>
        </p:nvSpPr>
        <p:spPr>
          <a:xfrm>
            <a:off x="812801" y="308246"/>
            <a:ext cx="10787742" cy="1344984"/>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1200"/>
              </a:spcAft>
              <a:buClr>
                <a:srgbClr val="1679AD"/>
              </a:buClr>
              <a:buSzPts val="3200"/>
              <a:buNone/>
            </a:pPr>
            <a:r>
              <a:rPr lang="fr-CA" sz="3000" b="1">
                <a:solidFill>
                  <a:schemeClr val="lt1"/>
                </a:solidFill>
                <a:latin typeface="Arial"/>
                <a:ea typeface="Arial"/>
                <a:cs typeface="Arial"/>
                <a:sym typeface="Arial"/>
              </a:rPr>
              <a:t>En cas de contamination par des métaux ou minéraux </a:t>
            </a:r>
            <a:br>
              <a:rPr lang="fr-CA" sz="3200" b="1">
                <a:solidFill>
                  <a:schemeClr val="lt1"/>
                </a:solidFill>
                <a:latin typeface="Arial"/>
                <a:ea typeface="Arial"/>
                <a:cs typeface="Arial"/>
                <a:sym typeface="Arial"/>
              </a:rPr>
            </a:br>
            <a:r>
              <a:rPr lang="fr-CA" sz="2800" b="1">
                <a:solidFill>
                  <a:schemeClr val="lt1"/>
                </a:solidFill>
              </a:rPr>
              <a:t>(ex. : arsenic, manganèse, fluorure, sodium, etc.)</a:t>
            </a:r>
            <a:br>
              <a:rPr lang="fr-CA" sz="2800" b="1">
                <a:solidFill>
                  <a:schemeClr val="lt1"/>
                </a:solidFill>
              </a:rPr>
            </a:br>
            <a:endParaRPr sz="2800" b="1">
              <a:solidFill>
                <a:schemeClr val="lt1"/>
              </a:solidFill>
            </a:endParaRPr>
          </a:p>
        </p:txBody>
      </p:sp>
      <p:pic>
        <p:nvPicPr>
          <p:cNvPr id="247" name="Google Shape;247;p50"/>
          <p:cNvPicPr preferRelativeResize="0"/>
          <p:nvPr>
            <p:custDataLst>
              <p:tags r:id="rId4"/>
            </p:custDataLst>
          </p:nvPr>
        </p:nvPicPr>
        <p:blipFill rotWithShape="1">
          <a:blip r:embed="rId14">
            <a:alphaModFix/>
          </a:blip>
          <a:srcRect/>
          <a:stretch/>
        </p:blipFill>
        <p:spPr>
          <a:xfrm>
            <a:off x="356505" y="292340"/>
            <a:ext cx="456296" cy="622996"/>
          </a:xfrm>
          <a:prstGeom prst="rect">
            <a:avLst/>
          </a:prstGeom>
          <a:noFill/>
          <a:ln>
            <a:noFill/>
          </a:ln>
        </p:spPr>
      </p:pic>
      <p:sp>
        <p:nvSpPr>
          <p:cNvPr id="248" name="Google Shape;248;p50"/>
          <p:cNvSpPr txBox="1"/>
          <p:nvPr>
            <p:custDataLst>
              <p:tags r:id="rId5"/>
            </p:custDataLst>
          </p:nvPr>
        </p:nvSpPr>
        <p:spPr>
          <a:xfrm>
            <a:off x="1341461" y="5275213"/>
            <a:ext cx="9730409" cy="1027430"/>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noAutofit/>
          </a:bodyPr>
          <a:lstStyle/>
          <a:p>
            <a:pPr lvl="0" algn="ctr">
              <a:spcBef>
                <a:spcPts val="600"/>
              </a:spcBef>
              <a:spcAft>
                <a:spcPts val="600"/>
              </a:spcAft>
            </a:pPr>
            <a:r>
              <a:rPr lang="fr-CA" sz="1600" b="0" i="0" u="none" strike="noStrike" cap="none" dirty="0">
                <a:solidFill>
                  <a:srgbClr val="000000"/>
                </a:solidFill>
                <a:latin typeface="Calibri"/>
                <a:ea typeface="Calibri"/>
                <a:cs typeface="Calibri"/>
                <a:sym typeface="Calibri"/>
              </a:rPr>
              <a:t>Si la contamination représente un risque pour la santé, envisager de faire installer un système de traitement de l’eau par un spécialiste certifié afin de pouvoir consommer l’eau de votre puits de façon sécuritaire. </a:t>
            </a:r>
            <a:r>
              <a:rPr lang="fr-CA" sz="1600" dirty="0">
                <a:latin typeface="Calibri"/>
                <a:cs typeface="Calibri"/>
                <a:sym typeface="Calibri"/>
              </a:rPr>
              <a:t>Vous pourriez aussi choisir de le faire pour régler des problèmes de qualité esthétique (ex. goût, odeurs, dépôts ou taches). </a:t>
            </a:r>
            <a:endParaRPr sz="1600" dirty="0">
              <a:latin typeface="Calibri"/>
              <a:cs typeface="Calibri"/>
              <a:sym typeface="Times New Roman"/>
            </a:endParaRPr>
          </a:p>
        </p:txBody>
      </p:sp>
      <p:sp>
        <p:nvSpPr>
          <p:cNvPr id="249" name="Google Shape;249;p50"/>
          <p:cNvSpPr txBox="1"/>
          <p:nvPr>
            <p:custDataLst>
              <p:tags r:id="rId6"/>
            </p:custDataLst>
          </p:nvPr>
        </p:nvSpPr>
        <p:spPr>
          <a:xfrm>
            <a:off x="674422" y="1766414"/>
            <a:ext cx="11064491" cy="815568"/>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600"/>
              </a:spcBef>
              <a:spcAft>
                <a:spcPts val="0"/>
              </a:spcAft>
              <a:buClr>
                <a:srgbClr val="000000"/>
              </a:buClr>
              <a:buSzPts val="1600"/>
              <a:buFont typeface="Noto Sans Symbols"/>
              <a:buChar char="∙"/>
            </a:pPr>
            <a:r>
              <a:rPr lang="fr-CA" sz="1600" b="0" i="0" u="none" strike="noStrike" cap="none" dirty="0">
                <a:solidFill>
                  <a:srgbClr val="000000"/>
                </a:solidFill>
                <a:latin typeface="Calibri"/>
                <a:ea typeface="Calibri"/>
                <a:cs typeface="Calibri"/>
                <a:sym typeface="Calibri"/>
              </a:rPr>
              <a:t>Consulter l’outil d’aide (</a:t>
            </a:r>
            <a:r>
              <a:rPr lang="fr-CA" sz="1600" b="0" i="0" u="sng" strike="noStrike" cap="none" dirty="0">
                <a:solidFill>
                  <a:srgbClr val="000000"/>
                </a:solidFill>
                <a:latin typeface="Calibri"/>
                <a:ea typeface="Calibri"/>
                <a:cs typeface="Calibri"/>
                <a:sym typeface="Calibri"/>
                <a:hlinkClick r:id="rId15">
                  <a:extLst>
                    <a:ext uri="{A12FA001-AC4F-418D-AE19-62706E023703}">
                      <ahyp:hlinkClr xmlns:ahyp="http://schemas.microsoft.com/office/drawing/2018/hyperlinkcolor" val="tx"/>
                    </a:ext>
                  </a:extLst>
                </a:hlinkClick>
              </a:rPr>
              <a:t>moneaumonpuits.ca/outils/</a:t>
            </a:r>
            <a:r>
              <a:rPr lang="fr-CA" sz="1600" b="0" i="0" u="none" strike="noStrike" cap="none" dirty="0">
                <a:solidFill>
                  <a:srgbClr val="000000"/>
                </a:solidFill>
                <a:latin typeface="Calibri"/>
                <a:ea typeface="Calibri"/>
                <a:cs typeface="Calibri"/>
                <a:sym typeface="Calibri"/>
              </a:rPr>
              <a:t>) pour savoir si cette contamination peut présenter un risque pour la santé.</a:t>
            </a:r>
            <a:endParaRPr sz="1200" b="0" i="0" u="none" strike="noStrike" cap="none" dirty="0">
              <a:solidFill>
                <a:srgbClr val="000000"/>
              </a:solidFill>
              <a:latin typeface="Times New Roman"/>
              <a:ea typeface="Times New Roman"/>
              <a:cs typeface="Times New Roman"/>
              <a:sym typeface="Times New Roman"/>
            </a:endParaRPr>
          </a:p>
          <a:p>
            <a:pPr marL="342900" marR="0" lvl="0" indent="-342900" algn="l" rtl="0">
              <a:lnSpc>
                <a:spcPct val="100000"/>
              </a:lnSpc>
              <a:spcBef>
                <a:spcPts val="600"/>
              </a:spcBef>
              <a:spcAft>
                <a:spcPts val="600"/>
              </a:spcAft>
              <a:buClr>
                <a:srgbClr val="000000"/>
              </a:buClr>
              <a:buSzPts val="1600"/>
              <a:buFont typeface="Noto Sans Symbols"/>
              <a:buChar char="∙"/>
            </a:pPr>
            <a:r>
              <a:rPr lang="fr-CA" sz="1600" dirty="0">
                <a:latin typeface="Calibri"/>
                <a:ea typeface="Calibri"/>
                <a:cs typeface="Calibri"/>
                <a:sym typeface="Calibri"/>
              </a:rPr>
              <a:t>Vous pouvez aussi c</a:t>
            </a:r>
            <a:r>
              <a:rPr lang="fr-CA" sz="1600" b="0" i="0" u="none" strike="noStrike" cap="none" dirty="0">
                <a:solidFill>
                  <a:srgbClr val="000000"/>
                </a:solidFill>
                <a:latin typeface="Calibri"/>
                <a:ea typeface="Calibri"/>
                <a:cs typeface="Calibri"/>
                <a:sym typeface="Calibri"/>
              </a:rPr>
              <a:t>ontacter la santé publique de votre région pour avoir plus d’informations sur les risques pour votre santé.</a:t>
            </a:r>
            <a:endParaRPr sz="1200" b="0" i="0" u="none" strike="noStrike" cap="none" dirty="0">
              <a:solidFill>
                <a:srgbClr val="000000"/>
              </a:solidFill>
              <a:latin typeface="Times New Roman"/>
              <a:ea typeface="Times New Roman"/>
              <a:cs typeface="Times New Roman"/>
              <a:sym typeface="Times New Roman"/>
            </a:endParaRPr>
          </a:p>
        </p:txBody>
      </p:sp>
      <p:sp>
        <p:nvSpPr>
          <p:cNvPr id="250" name="Google Shape;250;p50"/>
          <p:cNvSpPr txBox="1"/>
          <p:nvPr>
            <p:custDataLst>
              <p:tags r:id="rId7"/>
            </p:custDataLst>
          </p:nvPr>
        </p:nvSpPr>
        <p:spPr>
          <a:xfrm>
            <a:off x="2261472" y="2963710"/>
            <a:ext cx="7890389" cy="1061789"/>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600"/>
              </a:spcBef>
              <a:spcAft>
                <a:spcPts val="0"/>
              </a:spcAft>
              <a:buClr>
                <a:srgbClr val="000000"/>
              </a:buClr>
              <a:buSzPts val="1600"/>
              <a:buFont typeface="Noto Sans Symbols"/>
              <a:buChar char="∙"/>
            </a:pPr>
            <a:r>
              <a:rPr lang="fr-CA" sz="1600" b="0" i="0" u="none" strike="noStrike" cap="none">
                <a:solidFill>
                  <a:srgbClr val="000000"/>
                </a:solidFill>
                <a:latin typeface="Calibri"/>
                <a:ea typeface="Calibri"/>
                <a:cs typeface="Calibri"/>
                <a:sym typeface="Calibri"/>
              </a:rPr>
              <a:t>En cas de risque pour la santé, cesser de boire l’eau du robinet et de l’utiliser pour cuisiner ou préparer des boissons et des aliments. </a:t>
            </a:r>
            <a:endParaRPr sz="1200" b="0" i="0" u="none" strike="noStrike" cap="none">
              <a:solidFill>
                <a:srgbClr val="000000"/>
              </a:solidFill>
              <a:latin typeface="Times New Roman"/>
              <a:ea typeface="Times New Roman"/>
              <a:cs typeface="Times New Roman"/>
              <a:sym typeface="Times New Roman"/>
            </a:endParaRPr>
          </a:p>
          <a:p>
            <a:pPr marL="342900" marR="0" lvl="0" indent="-342900" algn="l" rtl="0">
              <a:lnSpc>
                <a:spcPct val="100000"/>
              </a:lnSpc>
              <a:spcBef>
                <a:spcPts val="600"/>
              </a:spcBef>
              <a:spcAft>
                <a:spcPts val="600"/>
              </a:spcAft>
              <a:buClr>
                <a:srgbClr val="000000"/>
              </a:buClr>
              <a:buSzPts val="1600"/>
              <a:buFont typeface="Noto Sans Symbols"/>
              <a:buChar char="∙"/>
            </a:pPr>
            <a:r>
              <a:rPr lang="fr-CA" sz="1600" b="0" i="0" u="none" strike="noStrike" cap="none">
                <a:solidFill>
                  <a:srgbClr val="000000"/>
                </a:solidFill>
                <a:latin typeface="Calibri"/>
                <a:ea typeface="Calibri"/>
                <a:cs typeface="Calibri"/>
                <a:sym typeface="Calibri"/>
              </a:rPr>
              <a:t>Ne pas la faire bouillir. </a:t>
            </a:r>
            <a:endParaRPr sz="1200" b="0" i="0" u="none" strike="noStrike" cap="none">
              <a:solidFill>
                <a:srgbClr val="000000"/>
              </a:solidFill>
              <a:latin typeface="Times New Roman"/>
              <a:ea typeface="Times New Roman"/>
              <a:cs typeface="Times New Roman"/>
              <a:sym typeface="Times New Roman"/>
            </a:endParaRPr>
          </a:p>
        </p:txBody>
      </p:sp>
      <p:sp>
        <p:nvSpPr>
          <p:cNvPr id="251" name="Google Shape;251;p50"/>
          <p:cNvSpPr txBox="1"/>
          <p:nvPr>
            <p:custDataLst>
              <p:tags r:id="rId8"/>
            </p:custDataLst>
          </p:nvPr>
        </p:nvSpPr>
        <p:spPr>
          <a:xfrm>
            <a:off x="2980744" y="4404155"/>
            <a:ext cx="6243211" cy="492402"/>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600"/>
              </a:spcBef>
              <a:spcAft>
                <a:spcPts val="600"/>
              </a:spcAft>
              <a:buNone/>
            </a:pPr>
            <a:r>
              <a:rPr lang="fr-CA" sz="1600" b="0" i="0" u="none" strike="noStrike" cap="none" dirty="0">
                <a:solidFill>
                  <a:srgbClr val="000000"/>
                </a:solidFill>
                <a:latin typeface="Calibri"/>
                <a:ea typeface="Calibri"/>
                <a:cs typeface="Calibri"/>
                <a:sym typeface="Calibri"/>
              </a:rPr>
              <a:t>Faire une deuxième analyse pour confirmer le résultat.</a:t>
            </a:r>
            <a:endParaRPr sz="1200" b="0" i="0" u="none" strike="noStrike" cap="none" dirty="0">
              <a:solidFill>
                <a:srgbClr val="000000"/>
              </a:solidFill>
              <a:latin typeface="Times New Roman"/>
              <a:ea typeface="Times New Roman"/>
              <a:cs typeface="Times New Roman"/>
              <a:sym typeface="Times New Roman"/>
            </a:endParaRPr>
          </a:p>
        </p:txBody>
      </p:sp>
      <p:cxnSp>
        <p:nvCxnSpPr>
          <p:cNvPr id="252" name="Google Shape;252;p50"/>
          <p:cNvCxnSpPr/>
          <p:nvPr>
            <p:custDataLst>
              <p:tags r:id="rId9"/>
            </p:custDataLst>
          </p:nvPr>
        </p:nvCxnSpPr>
        <p:spPr>
          <a:xfrm>
            <a:off x="6178013" y="2581982"/>
            <a:ext cx="0" cy="378656"/>
          </a:xfrm>
          <a:prstGeom prst="straightConnector1">
            <a:avLst/>
          </a:prstGeom>
          <a:noFill/>
          <a:ln w="38100" cap="flat" cmpd="sng">
            <a:solidFill>
              <a:srgbClr val="002060"/>
            </a:solidFill>
            <a:prstDash val="solid"/>
            <a:round/>
            <a:headEnd type="none" w="sm" len="sm"/>
            <a:tailEnd type="triangle" w="med" len="med"/>
          </a:ln>
        </p:spPr>
      </p:cxnSp>
      <p:cxnSp>
        <p:nvCxnSpPr>
          <p:cNvPr id="253" name="Google Shape;253;p50"/>
          <p:cNvCxnSpPr/>
          <p:nvPr>
            <p:custDataLst>
              <p:tags r:id="rId10"/>
            </p:custDataLst>
          </p:nvPr>
        </p:nvCxnSpPr>
        <p:spPr>
          <a:xfrm>
            <a:off x="6178013" y="4896557"/>
            <a:ext cx="0" cy="378656"/>
          </a:xfrm>
          <a:prstGeom prst="straightConnector1">
            <a:avLst/>
          </a:prstGeom>
          <a:noFill/>
          <a:ln w="38100" cap="flat" cmpd="sng">
            <a:solidFill>
              <a:srgbClr val="002060"/>
            </a:solidFill>
            <a:prstDash val="solid"/>
            <a:round/>
            <a:headEnd type="none" w="sm" len="sm"/>
            <a:tailEnd type="triangle" w="med" len="med"/>
          </a:ln>
        </p:spPr>
      </p:cxnSp>
      <p:cxnSp>
        <p:nvCxnSpPr>
          <p:cNvPr id="254" name="Google Shape;254;p50"/>
          <p:cNvCxnSpPr/>
          <p:nvPr>
            <p:custDataLst>
              <p:tags r:id="rId11"/>
            </p:custDataLst>
          </p:nvPr>
        </p:nvCxnSpPr>
        <p:spPr>
          <a:xfrm>
            <a:off x="6178013" y="4025499"/>
            <a:ext cx="0" cy="378656"/>
          </a:xfrm>
          <a:prstGeom prst="straightConnector1">
            <a:avLst/>
          </a:prstGeom>
          <a:noFill/>
          <a:ln w="38100" cap="flat" cmpd="sng">
            <a:solidFill>
              <a:srgbClr val="002060"/>
            </a:solidFill>
            <a:prstDash val="solid"/>
            <a:round/>
            <a:headEnd type="none" w="sm" len="sm"/>
            <a:tailEnd type="triangle" w="med" len="med"/>
          </a:ln>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51"/>
          <p:cNvSpPr/>
          <p:nvPr>
            <p:custDataLst>
              <p:tags r:id="rId1"/>
            </p:custDataLst>
          </p:nvPr>
        </p:nvSpPr>
        <p:spPr>
          <a:xfrm>
            <a:off x="0"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61" name="Google Shape;261;p51"/>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12</a:t>
            </a:fld>
            <a:endParaRPr>
              <a:solidFill>
                <a:srgbClr val="2D336B"/>
              </a:solidFill>
              <a:latin typeface="Arial"/>
              <a:ea typeface="Arial"/>
              <a:cs typeface="Arial"/>
              <a:sym typeface="Arial"/>
            </a:endParaRPr>
          </a:p>
        </p:txBody>
      </p:sp>
      <p:sp>
        <p:nvSpPr>
          <p:cNvPr id="262" name="Google Shape;262;p51"/>
          <p:cNvSpPr txBox="1">
            <a:spLocks noGrp="1"/>
          </p:cNvSpPr>
          <p:nvPr>
            <p:ph type="title"/>
            <p:custDataLst>
              <p:tags r:id="rId3"/>
            </p:custDataLst>
          </p:nvPr>
        </p:nvSpPr>
        <p:spPr>
          <a:xfrm>
            <a:off x="702129" y="502579"/>
            <a:ext cx="10787742" cy="4431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200"/>
              <a:buNone/>
            </a:pPr>
            <a:r>
              <a:rPr lang="fr-CA" sz="3200" b="1">
                <a:solidFill>
                  <a:schemeClr val="lt1"/>
                </a:solidFill>
                <a:latin typeface="Arial"/>
                <a:ea typeface="Arial"/>
                <a:cs typeface="Arial"/>
                <a:sym typeface="Arial"/>
              </a:rPr>
              <a:t>En cas de contamination par les nitrates-nitrites</a:t>
            </a:r>
            <a:endParaRPr b="1">
              <a:solidFill>
                <a:schemeClr val="lt1"/>
              </a:solidFill>
            </a:endParaRPr>
          </a:p>
        </p:txBody>
      </p:sp>
      <p:pic>
        <p:nvPicPr>
          <p:cNvPr id="263" name="Google Shape;263;p51"/>
          <p:cNvPicPr preferRelativeResize="0"/>
          <p:nvPr>
            <p:custDataLst>
              <p:tags r:id="rId4"/>
            </p:custDataLst>
          </p:nvPr>
        </p:nvPicPr>
        <p:blipFill rotWithShape="1">
          <a:blip r:embed="rId23">
            <a:alphaModFix/>
          </a:blip>
          <a:srcRect/>
          <a:stretch/>
        </p:blipFill>
        <p:spPr>
          <a:xfrm>
            <a:off x="356505" y="292340"/>
            <a:ext cx="456296" cy="622996"/>
          </a:xfrm>
          <a:prstGeom prst="rect">
            <a:avLst/>
          </a:prstGeom>
          <a:noFill/>
          <a:ln>
            <a:noFill/>
          </a:ln>
        </p:spPr>
      </p:pic>
      <p:sp>
        <p:nvSpPr>
          <p:cNvPr id="264" name="Google Shape;264;p51"/>
          <p:cNvSpPr txBox="1"/>
          <p:nvPr>
            <p:custDataLst>
              <p:tags r:id="rId5"/>
            </p:custDataLst>
          </p:nvPr>
        </p:nvSpPr>
        <p:spPr>
          <a:xfrm>
            <a:off x="917020" y="1784734"/>
            <a:ext cx="1358055" cy="338514"/>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600" b="0" i="0" u="none" strike="noStrike" cap="none">
                <a:solidFill>
                  <a:srgbClr val="000000"/>
                </a:solidFill>
                <a:latin typeface="Calibri"/>
                <a:ea typeface="Calibri"/>
                <a:cs typeface="Calibri"/>
                <a:sym typeface="Calibri"/>
              </a:rPr>
              <a:t>5 – 10 mg/L</a:t>
            </a:r>
            <a:endParaRPr sz="1600" b="0" i="0" u="none" strike="noStrike" cap="none">
              <a:solidFill>
                <a:srgbClr val="000000"/>
              </a:solidFill>
              <a:latin typeface="Times New Roman"/>
              <a:ea typeface="Times New Roman"/>
              <a:cs typeface="Times New Roman"/>
              <a:sym typeface="Times New Roman"/>
            </a:endParaRPr>
          </a:p>
        </p:txBody>
      </p:sp>
      <p:sp>
        <p:nvSpPr>
          <p:cNvPr id="265" name="Google Shape;265;p51"/>
          <p:cNvSpPr txBox="1"/>
          <p:nvPr>
            <p:custDataLst>
              <p:tags r:id="rId6"/>
            </p:custDataLst>
          </p:nvPr>
        </p:nvSpPr>
        <p:spPr>
          <a:xfrm>
            <a:off x="6488630" y="1804880"/>
            <a:ext cx="1815699" cy="335763"/>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600" b="0" i="0" u="none" strike="noStrike" cap="none">
                <a:solidFill>
                  <a:srgbClr val="000000"/>
                </a:solidFill>
                <a:latin typeface="Calibri"/>
                <a:ea typeface="Calibri"/>
                <a:cs typeface="Calibri"/>
                <a:sym typeface="Calibri"/>
              </a:rPr>
              <a:t>Plus de 10 mg/L</a:t>
            </a:r>
            <a:endParaRPr sz="1600" b="0" i="0" u="none" strike="noStrike" cap="none">
              <a:solidFill>
                <a:srgbClr val="000000"/>
              </a:solidFill>
              <a:latin typeface="Times New Roman"/>
              <a:ea typeface="Times New Roman"/>
              <a:cs typeface="Times New Roman"/>
              <a:sym typeface="Times New Roman"/>
            </a:endParaRPr>
          </a:p>
        </p:txBody>
      </p:sp>
      <p:sp>
        <p:nvSpPr>
          <p:cNvPr id="266" name="Google Shape;266;p51"/>
          <p:cNvSpPr txBox="1"/>
          <p:nvPr>
            <p:custDataLst>
              <p:tags r:id="rId7"/>
            </p:custDataLst>
          </p:nvPr>
        </p:nvSpPr>
        <p:spPr>
          <a:xfrm>
            <a:off x="934513" y="1163298"/>
            <a:ext cx="10455724" cy="339201"/>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600" b="0" i="0" u="none" strike="noStrike" cap="none">
                <a:solidFill>
                  <a:srgbClr val="000000"/>
                </a:solidFill>
                <a:latin typeface="Calibri"/>
                <a:ea typeface="Calibri"/>
                <a:cs typeface="Calibri"/>
                <a:sym typeface="Calibri"/>
              </a:rPr>
              <a:t>Quelle est la concentration de nitrates-nitrites?</a:t>
            </a:r>
            <a:endParaRPr sz="1600" b="0" i="0" u="none" strike="noStrike" cap="none">
              <a:solidFill>
                <a:srgbClr val="000000"/>
              </a:solidFill>
              <a:latin typeface="Times New Roman"/>
              <a:ea typeface="Times New Roman"/>
              <a:cs typeface="Times New Roman"/>
              <a:sym typeface="Times New Roman"/>
            </a:endParaRPr>
          </a:p>
        </p:txBody>
      </p:sp>
      <p:sp>
        <p:nvSpPr>
          <p:cNvPr id="267" name="Google Shape;267;p51"/>
          <p:cNvSpPr txBox="1"/>
          <p:nvPr>
            <p:custDataLst>
              <p:tags r:id="rId8"/>
            </p:custDataLst>
          </p:nvPr>
        </p:nvSpPr>
        <p:spPr>
          <a:xfrm>
            <a:off x="812801" y="5693295"/>
            <a:ext cx="10502539" cy="630902"/>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lvl="0" algn="ctr">
              <a:spcBef>
                <a:spcPts val="300"/>
              </a:spcBef>
              <a:spcAft>
                <a:spcPts val="300"/>
              </a:spcAft>
            </a:pPr>
            <a:r>
              <a:rPr lang="fr-CA" sz="1500" b="0" i="0" u="none" strike="noStrike" cap="none" dirty="0">
                <a:solidFill>
                  <a:srgbClr val="000000"/>
                </a:solidFill>
                <a:latin typeface="Calibri"/>
                <a:ea typeface="Calibri"/>
                <a:cs typeface="Calibri"/>
                <a:sym typeface="Calibri"/>
              </a:rPr>
              <a:t>Si la contamination représente un risque pour la santé, envisager de faire installer un système de traitement de l’eau par un spécialiste certifié afin de pouvoir consommer l’eau de votre puits de façon sécuritaire. </a:t>
            </a:r>
            <a:endParaRPr sz="1500" b="0" i="0" u="none" strike="noStrike" cap="none" dirty="0">
              <a:solidFill>
                <a:srgbClr val="000000"/>
              </a:solidFill>
              <a:latin typeface="Times New Roman"/>
              <a:ea typeface="Times New Roman"/>
              <a:cs typeface="Times New Roman"/>
              <a:sym typeface="Times New Roman"/>
            </a:endParaRPr>
          </a:p>
        </p:txBody>
      </p:sp>
      <p:sp>
        <p:nvSpPr>
          <p:cNvPr id="268" name="Google Shape;268;p51"/>
          <p:cNvSpPr txBox="1"/>
          <p:nvPr>
            <p:custDataLst>
              <p:tags r:id="rId9"/>
            </p:custDataLst>
          </p:nvPr>
        </p:nvSpPr>
        <p:spPr>
          <a:xfrm>
            <a:off x="5189693" y="3889139"/>
            <a:ext cx="4551206" cy="462280"/>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300"/>
              </a:spcBef>
              <a:spcAft>
                <a:spcPts val="300"/>
              </a:spcAft>
              <a:buNone/>
            </a:pPr>
            <a:r>
              <a:rPr lang="fr-CA" sz="1500" b="0" i="0" u="none" strike="noStrike" cap="none" dirty="0">
                <a:solidFill>
                  <a:srgbClr val="000000"/>
                </a:solidFill>
                <a:latin typeface="Calibri"/>
                <a:ea typeface="Calibri"/>
                <a:cs typeface="Calibri"/>
                <a:sym typeface="Calibri"/>
              </a:rPr>
              <a:t>Refaire l’analyse pour confirmer le résultat</a:t>
            </a:r>
            <a:r>
              <a:rPr lang="fr-CA" sz="1600" b="0" i="0" u="none" strike="noStrike" cap="none" dirty="0">
                <a:solidFill>
                  <a:srgbClr val="000000"/>
                </a:solidFill>
                <a:latin typeface="Calibri"/>
                <a:ea typeface="Calibri"/>
                <a:cs typeface="Calibri"/>
                <a:sym typeface="Calibri"/>
              </a:rPr>
              <a:t>.</a:t>
            </a:r>
            <a:endParaRPr sz="1600" b="0" i="0" u="none" strike="noStrike" cap="none" dirty="0">
              <a:solidFill>
                <a:srgbClr val="000000"/>
              </a:solidFill>
              <a:latin typeface="Times New Roman"/>
              <a:ea typeface="Times New Roman"/>
              <a:cs typeface="Times New Roman"/>
              <a:sym typeface="Times New Roman"/>
            </a:endParaRPr>
          </a:p>
        </p:txBody>
      </p:sp>
      <p:sp>
        <p:nvSpPr>
          <p:cNvPr id="269" name="Google Shape;269;p51"/>
          <p:cNvSpPr txBox="1"/>
          <p:nvPr>
            <p:custDataLst>
              <p:tags r:id="rId10"/>
            </p:custDataLst>
          </p:nvPr>
        </p:nvSpPr>
        <p:spPr>
          <a:xfrm>
            <a:off x="2763787" y="2420232"/>
            <a:ext cx="9058079" cy="1169511"/>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3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Les femmes enceintes et les nourrissons doivent cesser de consommer l’eau du puits, que ce soit pour boire ou cuisiner. </a:t>
            </a:r>
            <a:endParaRPr sz="15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3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La population générale devrait également éviter de consommer l’eau du puits si le résultat est &gt; 20 mg/L.</a:t>
            </a:r>
            <a:endParaRPr sz="15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300"/>
              </a:spcBef>
              <a:spcAft>
                <a:spcPts val="30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Contacter la santé publique de votre région pour avoir plus d’informations sur les risques pour votre santé.</a:t>
            </a:r>
            <a:endParaRPr sz="1500" b="0" i="0" u="none" strike="noStrike" cap="none" dirty="0">
              <a:solidFill>
                <a:srgbClr val="000000"/>
              </a:solidFill>
              <a:latin typeface="Calibri"/>
              <a:ea typeface="Calibri"/>
              <a:cs typeface="Calibri"/>
              <a:sym typeface="Calibri"/>
            </a:endParaRPr>
          </a:p>
        </p:txBody>
      </p:sp>
      <p:sp>
        <p:nvSpPr>
          <p:cNvPr id="270" name="Google Shape;270;p51"/>
          <p:cNvSpPr txBox="1"/>
          <p:nvPr>
            <p:custDataLst>
              <p:tags r:id="rId11"/>
            </p:custDataLst>
          </p:nvPr>
        </p:nvSpPr>
        <p:spPr>
          <a:xfrm>
            <a:off x="812801" y="4677893"/>
            <a:ext cx="10502400" cy="669374"/>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300"/>
              </a:spcBef>
              <a:spcAft>
                <a:spcPts val="0"/>
              </a:spcAft>
              <a:buNone/>
            </a:pPr>
            <a:r>
              <a:rPr lang="fr-CA" sz="1500" b="0" i="0" u="none" strike="noStrike" cap="none" dirty="0">
                <a:solidFill>
                  <a:srgbClr val="000000"/>
                </a:solidFill>
                <a:latin typeface="Calibri"/>
                <a:ea typeface="Calibri"/>
                <a:cs typeface="Calibri"/>
                <a:sym typeface="Calibri"/>
              </a:rPr>
              <a:t>Chercher la source de contamination et tenter, si possible, de régler le problème.</a:t>
            </a:r>
            <a:endParaRPr sz="1500" b="0" i="0" u="none" strike="noStrike" cap="none" dirty="0">
              <a:solidFill>
                <a:srgbClr val="000000"/>
              </a:solidFill>
              <a:latin typeface="Calibri"/>
              <a:ea typeface="Calibri"/>
              <a:cs typeface="Calibri"/>
              <a:sym typeface="Calibri"/>
            </a:endParaRPr>
          </a:p>
          <a:p>
            <a:pPr marL="0" marR="0" lvl="0" indent="0" algn="ctr" rtl="0">
              <a:lnSpc>
                <a:spcPct val="100000"/>
              </a:lnSpc>
              <a:spcBef>
                <a:spcPts val="300"/>
              </a:spcBef>
              <a:spcAft>
                <a:spcPts val="300"/>
              </a:spcAft>
              <a:buNone/>
            </a:pPr>
            <a:r>
              <a:rPr lang="fr-CA" sz="1500" b="0" i="0" u="none" strike="noStrike" cap="none" dirty="0">
                <a:solidFill>
                  <a:srgbClr val="000000"/>
                </a:solidFill>
                <a:latin typeface="Calibri"/>
                <a:ea typeface="Calibri"/>
                <a:cs typeface="Calibri"/>
                <a:sym typeface="Calibri"/>
              </a:rPr>
              <a:t>Ex: Installation septique défaillante, épandage de fumier ou d’engrais chimique.</a:t>
            </a:r>
            <a:endParaRPr sz="1500" b="0" i="0" u="none" strike="noStrike" cap="none" dirty="0">
              <a:solidFill>
                <a:srgbClr val="000000"/>
              </a:solidFill>
              <a:latin typeface="Calibri"/>
              <a:ea typeface="Calibri"/>
              <a:cs typeface="Calibri"/>
              <a:sym typeface="Calibri"/>
            </a:endParaRPr>
          </a:p>
        </p:txBody>
      </p:sp>
      <p:sp>
        <p:nvSpPr>
          <p:cNvPr id="271" name="Google Shape;271;p51"/>
          <p:cNvSpPr txBox="1"/>
          <p:nvPr>
            <p:custDataLst>
              <p:tags r:id="rId12"/>
            </p:custDataLst>
          </p:nvPr>
        </p:nvSpPr>
        <p:spPr>
          <a:xfrm>
            <a:off x="370134" y="2408082"/>
            <a:ext cx="2094594" cy="1947344"/>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300"/>
              </a:spcBef>
              <a:spcAft>
                <a:spcPts val="300"/>
              </a:spcAft>
              <a:buNone/>
            </a:pPr>
            <a:r>
              <a:rPr lang="fr-CA" sz="1500" b="0" i="0" u="none" strike="noStrike" cap="none" dirty="0">
                <a:solidFill>
                  <a:srgbClr val="000000"/>
                </a:solidFill>
                <a:latin typeface="Calibri"/>
                <a:ea typeface="Calibri"/>
                <a:cs typeface="Calibri"/>
                <a:sym typeface="Calibri"/>
              </a:rPr>
              <a:t>Refaire l’analyse des nitrates-nitrites chaque printemps et chaque automne, car les concentrations peuvent changer durant l'année et augmenter avec le temps.</a:t>
            </a:r>
            <a:endParaRPr sz="1500" b="0" i="0" u="none" strike="noStrike" cap="none" dirty="0">
              <a:solidFill>
                <a:srgbClr val="000000"/>
              </a:solidFill>
              <a:latin typeface="Times New Roman"/>
              <a:ea typeface="Times New Roman"/>
              <a:cs typeface="Times New Roman"/>
              <a:sym typeface="Times New Roman"/>
            </a:endParaRPr>
          </a:p>
        </p:txBody>
      </p:sp>
      <p:cxnSp>
        <p:nvCxnSpPr>
          <p:cNvPr id="272" name="Google Shape;272;p51"/>
          <p:cNvCxnSpPr/>
          <p:nvPr>
            <p:custDataLst>
              <p:tags r:id="rId13"/>
            </p:custDataLst>
          </p:nvPr>
        </p:nvCxnSpPr>
        <p:spPr>
          <a:xfrm>
            <a:off x="7500896" y="3593864"/>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3" name="Google Shape;273;p51"/>
          <p:cNvCxnSpPr/>
          <p:nvPr>
            <p:custDataLst>
              <p:tags r:id="rId14"/>
            </p:custDataLst>
          </p:nvPr>
        </p:nvCxnSpPr>
        <p:spPr>
          <a:xfrm>
            <a:off x="1417431" y="4351419"/>
            <a:ext cx="0" cy="326474"/>
          </a:xfrm>
          <a:prstGeom prst="straightConnector1">
            <a:avLst/>
          </a:prstGeom>
          <a:noFill/>
          <a:ln w="38100" cap="flat" cmpd="sng">
            <a:solidFill>
              <a:srgbClr val="002060"/>
            </a:solidFill>
            <a:prstDash val="solid"/>
            <a:round/>
            <a:headEnd type="none" w="sm" len="sm"/>
            <a:tailEnd type="triangle" w="med" len="med"/>
          </a:ln>
        </p:spPr>
      </p:cxnSp>
      <p:cxnSp>
        <p:nvCxnSpPr>
          <p:cNvPr id="274" name="Google Shape;274;p51"/>
          <p:cNvCxnSpPr/>
          <p:nvPr>
            <p:custDataLst>
              <p:tags r:id="rId15"/>
            </p:custDataLst>
          </p:nvPr>
        </p:nvCxnSpPr>
        <p:spPr>
          <a:xfrm>
            <a:off x="7500896" y="4382618"/>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5" name="Google Shape;275;p51"/>
          <p:cNvCxnSpPr/>
          <p:nvPr>
            <p:custDataLst>
              <p:tags r:id="rId16"/>
            </p:custDataLst>
          </p:nvPr>
        </p:nvCxnSpPr>
        <p:spPr>
          <a:xfrm>
            <a:off x="5879273" y="5398020"/>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6" name="Google Shape;276;p51"/>
          <p:cNvCxnSpPr/>
          <p:nvPr>
            <p:custDataLst>
              <p:tags r:id="rId17"/>
            </p:custDataLst>
          </p:nvPr>
        </p:nvCxnSpPr>
        <p:spPr>
          <a:xfrm>
            <a:off x="7396480" y="2122746"/>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7" name="Google Shape;277;p51"/>
          <p:cNvCxnSpPr/>
          <p:nvPr>
            <p:custDataLst>
              <p:tags r:id="rId18"/>
            </p:custDataLst>
          </p:nvPr>
        </p:nvCxnSpPr>
        <p:spPr>
          <a:xfrm>
            <a:off x="1399938" y="2119970"/>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8" name="Google Shape;278;p51"/>
          <p:cNvCxnSpPr/>
          <p:nvPr>
            <p:custDataLst>
              <p:tags r:id="rId19"/>
            </p:custDataLst>
          </p:nvPr>
        </p:nvCxnSpPr>
        <p:spPr>
          <a:xfrm>
            <a:off x="7396480" y="1506052"/>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279" name="Google Shape;279;p51"/>
          <p:cNvCxnSpPr/>
          <p:nvPr>
            <p:custDataLst>
              <p:tags r:id="rId20"/>
            </p:custDataLst>
          </p:nvPr>
        </p:nvCxnSpPr>
        <p:spPr>
          <a:xfrm>
            <a:off x="1402633" y="1506052"/>
            <a:ext cx="0" cy="295275"/>
          </a:xfrm>
          <a:prstGeom prst="straightConnector1">
            <a:avLst/>
          </a:prstGeom>
          <a:noFill/>
          <a:ln w="38100" cap="flat" cmpd="sng">
            <a:solidFill>
              <a:srgbClr val="002060"/>
            </a:solidFill>
            <a:prstDash val="solid"/>
            <a:round/>
            <a:headEnd type="none" w="sm" len="sm"/>
            <a:tailEnd type="triangle" w="med" len="med"/>
          </a:ln>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52"/>
          <p:cNvSpPr/>
          <p:nvPr>
            <p:custDataLst>
              <p:tags r:id="rId1"/>
            </p:custDataLst>
          </p:nvPr>
        </p:nvSpPr>
        <p:spPr>
          <a:xfrm>
            <a:off x="0"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86" name="Google Shape;286;p52"/>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13</a:t>
            </a:fld>
            <a:endParaRPr dirty="0">
              <a:solidFill>
                <a:srgbClr val="2D336B"/>
              </a:solidFill>
              <a:latin typeface="Arial"/>
              <a:ea typeface="Arial"/>
              <a:cs typeface="Arial"/>
              <a:sym typeface="Arial"/>
            </a:endParaRPr>
          </a:p>
        </p:txBody>
      </p:sp>
      <p:sp>
        <p:nvSpPr>
          <p:cNvPr id="287" name="Google Shape;287;p52"/>
          <p:cNvSpPr txBox="1">
            <a:spLocks noGrp="1"/>
          </p:cNvSpPr>
          <p:nvPr>
            <p:ph type="body" idx="1"/>
            <p:custDataLst>
              <p:tags r:id="rId3"/>
            </p:custDataLst>
          </p:nvPr>
        </p:nvSpPr>
        <p:spPr>
          <a:xfrm>
            <a:off x="589624" y="1551134"/>
            <a:ext cx="10900200" cy="5014500"/>
          </a:xfrm>
          <a:prstGeom prst="rect">
            <a:avLst/>
          </a:prstGeom>
          <a:noFill/>
          <a:ln>
            <a:noFill/>
          </a:ln>
        </p:spPr>
        <p:txBody>
          <a:bodyPr spcFirstLastPara="1" wrap="square" lIns="91425" tIns="45700" rIns="91425" bIns="45700" anchor="t" anchorCtr="0">
            <a:normAutofit fontScale="70000" lnSpcReduction="20000"/>
          </a:bodyPr>
          <a:lstStyle/>
          <a:p>
            <a:pPr marL="0" lvl="0" indent="0" algn="l" rtl="0">
              <a:lnSpc>
                <a:spcPct val="90000"/>
              </a:lnSpc>
              <a:spcBef>
                <a:spcPts val="1600"/>
              </a:spcBef>
              <a:spcAft>
                <a:spcPts val="0"/>
              </a:spcAft>
              <a:buClr>
                <a:schemeClr val="dk1"/>
              </a:buClr>
              <a:buSzPct val="78688"/>
              <a:buNone/>
            </a:pPr>
            <a:r>
              <a:rPr lang="fr-CA" sz="3050" dirty="0">
                <a:latin typeface="Calibri"/>
                <a:ea typeface="Calibri"/>
                <a:cs typeface="Calibri"/>
                <a:sym typeface="Calibri"/>
              </a:rPr>
              <a:t>Il y a de très nombreux types de microorganismes qui, s’ils sont présents dans l’eau, peuvent nous rendre malades. C’est impossible de tous les analyser, c’est pourquoi on utilise des bactéries indicatrices.</a:t>
            </a:r>
            <a:endParaRPr sz="3050" dirty="0"/>
          </a:p>
          <a:p>
            <a:pPr marL="0" lvl="0" indent="0" algn="l" rtl="0">
              <a:lnSpc>
                <a:spcPct val="90000"/>
              </a:lnSpc>
              <a:spcBef>
                <a:spcPts val="1600"/>
              </a:spcBef>
              <a:spcAft>
                <a:spcPts val="0"/>
              </a:spcAft>
              <a:buClr>
                <a:schemeClr val="dk1"/>
              </a:buClr>
              <a:buSzPct val="78688"/>
              <a:buNone/>
            </a:pPr>
            <a:r>
              <a:rPr lang="fr-CA" sz="3050" dirty="0">
                <a:latin typeface="Calibri"/>
                <a:ea typeface="Calibri"/>
                <a:cs typeface="Calibri"/>
                <a:sym typeface="Calibri"/>
              </a:rPr>
              <a:t>Les actions à prendre dépendent du type de bactéries présentes :</a:t>
            </a:r>
            <a:endParaRPr sz="3050" dirty="0"/>
          </a:p>
          <a:p>
            <a:pPr marL="608330" lvl="0" indent="-459898" algn="l" rtl="0">
              <a:lnSpc>
                <a:spcPct val="90000"/>
              </a:lnSpc>
              <a:spcBef>
                <a:spcPts val="1600"/>
              </a:spcBef>
              <a:spcAft>
                <a:spcPts val="0"/>
              </a:spcAft>
              <a:buClr>
                <a:schemeClr val="dk1"/>
              </a:buClr>
              <a:buSzPct val="100000"/>
              <a:buFont typeface="Arial"/>
              <a:buChar char="•"/>
            </a:pPr>
            <a:r>
              <a:rPr lang="fr-CA" sz="3777" b="1" i="1" dirty="0">
                <a:solidFill>
                  <a:srgbClr val="002060"/>
                </a:solidFill>
                <a:latin typeface="Calibri"/>
                <a:ea typeface="Calibri"/>
                <a:cs typeface="Calibri"/>
                <a:sym typeface="Calibri"/>
              </a:rPr>
              <a:t>E. coli </a:t>
            </a:r>
            <a:r>
              <a:rPr lang="fr-CA" sz="3777" b="1" dirty="0">
                <a:solidFill>
                  <a:srgbClr val="002060"/>
                </a:solidFill>
                <a:latin typeface="Calibri"/>
                <a:ea typeface="Calibri"/>
                <a:cs typeface="Calibri"/>
                <a:sym typeface="Calibri"/>
              </a:rPr>
              <a:t>ou entérocoques ;</a:t>
            </a:r>
            <a:endParaRPr sz="3777" dirty="0"/>
          </a:p>
          <a:p>
            <a:pPr marL="1065530" lvl="1" indent="-452151" algn="l" rtl="0">
              <a:lnSpc>
                <a:spcPct val="90000"/>
              </a:lnSpc>
              <a:spcBef>
                <a:spcPts val="1600"/>
              </a:spcBef>
              <a:spcAft>
                <a:spcPts val="0"/>
              </a:spcAft>
              <a:buSzPct val="100000"/>
              <a:buFont typeface="Arial"/>
              <a:buChar char="•"/>
            </a:pPr>
            <a:r>
              <a:rPr lang="fr-CA" sz="3050" dirty="0">
                <a:latin typeface="Calibri"/>
                <a:ea typeface="Calibri"/>
                <a:cs typeface="Calibri"/>
                <a:sym typeface="Calibri"/>
              </a:rPr>
              <a:t>Indicateurs de contamination fécale, </a:t>
            </a:r>
            <a:endParaRPr sz="3050" dirty="0"/>
          </a:p>
          <a:p>
            <a:pPr marL="1065530" lvl="1" indent="-452151" algn="l" rtl="0">
              <a:lnSpc>
                <a:spcPct val="90000"/>
              </a:lnSpc>
              <a:spcBef>
                <a:spcPts val="1600"/>
              </a:spcBef>
              <a:spcAft>
                <a:spcPts val="0"/>
              </a:spcAft>
              <a:buSzPct val="100000"/>
              <a:buFont typeface="Arial"/>
              <a:buChar char="•"/>
            </a:pPr>
            <a:r>
              <a:rPr lang="fr-CA" sz="3050" dirty="0">
                <a:latin typeface="Calibri"/>
                <a:ea typeface="Calibri"/>
                <a:cs typeface="Calibri"/>
                <a:sym typeface="Calibri"/>
              </a:rPr>
              <a:t>Peuvent nous rendre malades,</a:t>
            </a:r>
            <a:endParaRPr sz="3050" dirty="0"/>
          </a:p>
          <a:p>
            <a:pPr marL="608330" lvl="0" indent="-459898" algn="l" rtl="0">
              <a:lnSpc>
                <a:spcPct val="90000"/>
              </a:lnSpc>
              <a:spcBef>
                <a:spcPts val="1600"/>
              </a:spcBef>
              <a:spcAft>
                <a:spcPts val="0"/>
              </a:spcAft>
              <a:buSzPct val="100000"/>
              <a:buFont typeface="Arial"/>
              <a:buChar char="•"/>
            </a:pPr>
            <a:r>
              <a:rPr lang="fr-CA" sz="3777" b="1" dirty="0">
                <a:solidFill>
                  <a:srgbClr val="002060"/>
                </a:solidFill>
                <a:latin typeface="Calibri"/>
                <a:ea typeface="Calibri"/>
                <a:cs typeface="Calibri"/>
                <a:sym typeface="Calibri"/>
              </a:rPr>
              <a:t>Coliformes totaux ou colonies atypiques ;</a:t>
            </a:r>
            <a:endParaRPr sz="3777" dirty="0"/>
          </a:p>
          <a:p>
            <a:pPr marL="1065530" lvl="1" indent="-452151" algn="l" rtl="0">
              <a:lnSpc>
                <a:spcPct val="90000"/>
              </a:lnSpc>
              <a:spcBef>
                <a:spcPts val="1600"/>
              </a:spcBef>
              <a:spcAft>
                <a:spcPts val="0"/>
              </a:spcAft>
              <a:buSzPct val="100000"/>
              <a:buFont typeface="Arial"/>
              <a:buChar char="•"/>
            </a:pPr>
            <a:r>
              <a:rPr lang="fr-CA" sz="3050" dirty="0"/>
              <a:t>Indicateurs de la qualité microbiologique générale de l’eau, et donc du fait que notre puits est vulnérable à la contamination,</a:t>
            </a:r>
            <a:endParaRPr sz="3050" dirty="0"/>
          </a:p>
          <a:p>
            <a:pPr marL="1065530" lvl="1" indent="-452151" algn="l" rtl="0">
              <a:lnSpc>
                <a:spcPct val="90000"/>
              </a:lnSpc>
              <a:spcBef>
                <a:spcPts val="1600"/>
              </a:spcBef>
              <a:spcAft>
                <a:spcPts val="0"/>
              </a:spcAft>
              <a:buSzPct val="100000"/>
              <a:buFont typeface="Arial"/>
              <a:buChar char="•"/>
            </a:pPr>
            <a:r>
              <a:rPr lang="fr-CA" sz="3050" dirty="0"/>
              <a:t>Sont moins susceptibles de nous rendre directement malades </a:t>
            </a:r>
            <a:endParaRPr sz="3050" dirty="0"/>
          </a:p>
          <a:p>
            <a:pPr marL="0" lvl="1" indent="0" algn="ctr" rtl="0">
              <a:lnSpc>
                <a:spcPct val="90000"/>
              </a:lnSpc>
              <a:spcBef>
                <a:spcPts val="2400"/>
              </a:spcBef>
              <a:spcAft>
                <a:spcPts val="0"/>
              </a:spcAft>
              <a:buSzPct val="59115"/>
              <a:buNone/>
            </a:pPr>
            <a:r>
              <a:rPr lang="fr-CA" sz="4059" b="1" dirty="0">
                <a:solidFill>
                  <a:srgbClr val="002060"/>
                </a:solidFill>
              </a:rPr>
              <a:t>Consultez l’outil d’aide pour comprendre vos résultats!</a:t>
            </a:r>
            <a:endParaRPr sz="4059" dirty="0"/>
          </a:p>
          <a:p>
            <a:pPr marL="1065530" lvl="1" indent="-316230" algn="l" rtl="0">
              <a:lnSpc>
                <a:spcPct val="90000"/>
              </a:lnSpc>
              <a:spcBef>
                <a:spcPts val="1600"/>
              </a:spcBef>
              <a:spcAft>
                <a:spcPts val="0"/>
              </a:spcAft>
              <a:buSzPct val="100000"/>
              <a:buFont typeface="Arial"/>
              <a:buNone/>
            </a:pPr>
            <a:endParaRPr dirty="0"/>
          </a:p>
          <a:p>
            <a:pPr marL="1065530" lvl="1" indent="-316230" algn="l" rtl="0">
              <a:lnSpc>
                <a:spcPct val="90000"/>
              </a:lnSpc>
              <a:spcBef>
                <a:spcPts val="1600"/>
              </a:spcBef>
              <a:spcAft>
                <a:spcPts val="0"/>
              </a:spcAft>
              <a:buSzPct val="100000"/>
              <a:buFont typeface="Arial"/>
              <a:buNone/>
            </a:pPr>
            <a:endParaRPr dirty="0">
              <a:latin typeface="Calibri"/>
              <a:ea typeface="Calibri"/>
              <a:cs typeface="Calibri"/>
              <a:sym typeface="Calibri"/>
            </a:endParaRPr>
          </a:p>
          <a:p>
            <a:pPr marL="151130" lvl="0" indent="0" algn="l" rtl="0">
              <a:lnSpc>
                <a:spcPct val="90000"/>
              </a:lnSpc>
              <a:spcBef>
                <a:spcPts val="1600"/>
              </a:spcBef>
              <a:spcAft>
                <a:spcPts val="0"/>
              </a:spcAft>
              <a:buSzPct val="100000"/>
              <a:buNone/>
            </a:pPr>
            <a:endParaRPr dirty="0">
              <a:latin typeface="Arial"/>
              <a:ea typeface="Arial"/>
              <a:cs typeface="Arial"/>
              <a:sym typeface="Arial"/>
            </a:endParaRPr>
          </a:p>
        </p:txBody>
      </p:sp>
      <p:sp>
        <p:nvSpPr>
          <p:cNvPr id="288" name="Google Shape;288;p52"/>
          <p:cNvSpPr txBox="1">
            <a:spLocks noGrp="1"/>
          </p:cNvSpPr>
          <p:nvPr>
            <p:ph type="title"/>
            <p:custDataLst>
              <p:tags r:id="rId4"/>
            </p:custDataLst>
          </p:nvPr>
        </p:nvSpPr>
        <p:spPr>
          <a:xfrm>
            <a:off x="702129" y="502579"/>
            <a:ext cx="10787700" cy="443400"/>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200"/>
              <a:buNone/>
            </a:pPr>
            <a:r>
              <a:rPr lang="fr-CA" sz="3200" b="1">
                <a:solidFill>
                  <a:schemeClr val="lt1"/>
                </a:solidFill>
                <a:latin typeface="Arial"/>
                <a:ea typeface="Arial"/>
                <a:cs typeface="Arial"/>
                <a:sym typeface="Arial"/>
              </a:rPr>
              <a:t>En cas de contamination microbiologique</a:t>
            </a:r>
            <a:endParaRPr b="1">
              <a:solidFill>
                <a:schemeClr val="lt1"/>
              </a:solidFill>
            </a:endParaRPr>
          </a:p>
        </p:txBody>
      </p:sp>
      <p:pic>
        <p:nvPicPr>
          <p:cNvPr id="289" name="Google Shape;289;p52"/>
          <p:cNvPicPr preferRelativeResize="0"/>
          <p:nvPr>
            <p:custDataLst>
              <p:tags r:id="rId5"/>
            </p:custDataLst>
          </p:nvPr>
        </p:nvPicPr>
        <p:blipFill rotWithShape="1">
          <a:blip r:embed="rId8">
            <a:alphaModFix/>
          </a:blip>
          <a:srcRect/>
          <a:stretch/>
        </p:blipFill>
        <p:spPr>
          <a:xfrm>
            <a:off x="356505" y="292340"/>
            <a:ext cx="456296" cy="62299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7">
                                            <p:txEl>
                                              <p:pRg st="0" end="0"/>
                                            </p:txEl>
                                          </p:spTgt>
                                        </p:tgtEl>
                                        <p:attrNameLst>
                                          <p:attrName>style.visibility</p:attrName>
                                        </p:attrNameLst>
                                      </p:cBhvr>
                                      <p:to>
                                        <p:strVal val="visible"/>
                                      </p:to>
                                    </p:set>
                                    <p:animEffect transition="in" filter="fade">
                                      <p:cBhvr>
                                        <p:cTn id="7" dur="500"/>
                                        <p:tgtEl>
                                          <p:spTgt spid="2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7">
                                            <p:txEl>
                                              <p:pRg st="1" end="1"/>
                                            </p:txEl>
                                          </p:spTgt>
                                        </p:tgtEl>
                                        <p:attrNameLst>
                                          <p:attrName>style.visibility</p:attrName>
                                        </p:attrNameLst>
                                      </p:cBhvr>
                                      <p:to>
                                        <p:strVal val="visible"/>
                                      </p:to>
                                    </p:set>
                                    <p:animEffect transition="in" filter="fade">
                                      <p:cBhvr>
                                        <p:cTn id="12" dur="500"/>
                                        <p:tgtEl>
                                          <p:spTgt spid="2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7">
                                            <p:txEl>
                                              <p:pRg st="2" end="2"/>
                                            </p:txEl>
                                          </p:spTgt>
                                        </p:tgtEl>
                                        <p:attrNameLst>
                                          <p:attrName>style.visibility</p:attrName>
                                        </p:attrNameLst>
                                      </p:cBhvr>
                                      <p:to>
                                        <p:strVal val="visible"/>
                                      </p:to>
                                    </p:set>
                                    <p:animEffect transition="in" filter="fade">
                                      <p:cBhvr>
                                        <p:cTn id="17" dur="500"/>
                                        <p:tgtEl>
                                          <p:spTgt spid="2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87">
                                            <p:txEl>
                                              <p:pRg st="3" end="3"/>
                                            </p:txEl>
                                          </p:spTgt>
                                        </p:tgtEl>
                                        <p:attrNameLst>
                                          <p:attrName>style.visibility</p:attrName>
                                        </p:attrNameLst>
                                      </p:cBhvr>
                                      <p:to>
                                        <p:strVal val="visible"/>
                                      </p:to>
                                    </p:set>
                                    <p:animEffect transition="in" filter="fade">
                                      <p:cBhvr>
                                        <p:cTn id="22" dur="500"/>
                                        <p:tgtEl>
                                          <p:spTgt spid="2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7">
                                            <p:txEl>
                                              <p:pRg st="4" end="4"/>
                                            </p:txEl>
                                          </p:spTgt>
                                        </p:tgtEl>
                                        <p:attrNameLst>
                                          <p:attrName>style.visibility</p:attrName>
                                        </p:attrNameLst>
                                      </p:cBhvr>
                                      <p:to>
                                        <p:strVal val="visible"/>
                                      </p:to>
                                    </p:set>
                                    <p:animEffect transition="in" filter="fade">
                                      <p:cBhvr>
                                        <p:cTn id="27" dur="500"/>
                                        <p:tgtEl>
                                          <p:spTgt spid="2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7">
                                            <p:txEl>
                                              <p:pRg st="5" end="5"/>
                                            </p:txEl>
                                          </p:spTgt>
                                        </p:tgtEl>
                                        <p:attrNameLst>
                                          <p:attrName>style.visibility</p:attrName>
                                        </p:attrNameLst>
                                      </p:cBhvr>
                                      <p:to>
                                        <p:strVal val="visible"/>
                                      </p:to>
                                    </p:set>
                                    <p:animEffect transition="in" filter="fade">
                                      <p:cBhvr>
                                        <p:cTn id="32" dur="500"/>
                                        <p:tgtEl>
                                          <p:spTgt spid="28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87">
                                            <p:txEl>
                                              <p:pRg st="6" end="6"/>
                                            </p:txEl>
                                          </p:spTgt>
                                        </p:tgtEl>
                                        <p:attrNameLst>
                                          <p:attrName>style.visibility</p:attrName>
                                        </p:attrNameLst>
                                      </p:cBhvr>
                                      <p:to>
                                        <p:strVal val="visible"/>
                                      </p:to>
                                    </p:set>
                                    <p:animEffect transition="in" filter="fade">
                                      <p:cBhvr>
                                        <p:cTn id="37" dur="500"/>
                                        <p:tgtEl>
                                          <p:spTgt spid="28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87">
                                            <p:txEl>
                                              <p:pRg st="7" end="7"/>
                                            </p:txEl>
                                          </p:spTgt>
                                        </p:tgtEl>
                                        <p:attrNameLst>
                                          <p:attrName>style.visibility</p:attrName>
                                        </p:attrNameLst>
                                      </p:cBhvr>
                                      <p:to>
                                        <p:strVal val="visible"/>
                                      </p:to>
                                    </p:set>
                                    <p:animEffect transition="in" filter="fade">
                                      <p:cBhvr>
                                        <p:cTn id="42" dur="500"/>
                                        <p:tgtEl>
                                          <p:spTgt spid="28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87">
                                            <p:txEl>
                                              <p:pRg st="8" end="8"/>
                                            </p:txEl>
                                          </p:spTgt>
                                        </p:tgtEl>
                                        <p:attrNameLst>
                                          <p:attrName>style.visibility</p:attrName>
                                        </p:attrNameLst>
                                      </p:cBhvr>
                                      <p:to>
                                        <p:strVal val="visible"/>
                                      </p:to>
                                    </p:set>
                                    <p:animEffect transition="in" filter="fade">
                                      <p:cBhvr>
                                        <p:cTn id="47" dur="500"/>
                                        <p:tgtEl>
                                          <p:spTgt spid="28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30"/>
          <p:cNvSpPr txBox="1">
            <a:spLocks noGrp="1"/>
          </p:cNvSpPr>
          <p:nvPr>
            <p:ph type="title"/>
            <p:custDataLst>
              <p:tags r:id="rId1"/>
            </p:custDataLst>
          </p:nvPr>
        </p:nvSpPr>
        <p:spPr>
          <a:xfrm>
            <a:off x="812800" y="605977"/>
            <a:ext cx="10504488" cy="775597"/>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2800"/>
              <a:buFont typeface="Arial"/>
              <a:buNone/>
            </a:pPr>
            <a:r>
              <a:rPr lang="fr-CA" sz="2800" b="1">
                <a:solidFill>
                  <a:srgbClr val="1679AD"/>
                </a:solidFill>
                <a:latin typeface="Arial"/>
                <a:ea typeface="Arial"/>
                <a:cs typeface="Arial"/>
                <a:sym typeface="Arial"/>
              </a:rPr>
              <a:t>En cas de contamination microbiologique </a:t>
            </a:r>
            <a:br>
              <a:rPr lang="fr-CA" sz="2800" b="1">
                <a:solidFill>
                  <a:srgbClr val="1679AD"/>
                </a:solidFill>
                <a:latin typeface="Arial"/>
                <a:ea typeface="Arial"/>
                <a:cs typeface="Arial"/>
                <a:sym typeface="Arial"/>
              </a:rPr>
            </a:br>
            <a:r>
              <a:rPr lang="fr-CA" sz="2800" b="1">
                <a:solidFill>
                  <a:srgbClr val="1679AD"/>
                </a:solidFill>
                <a:latin typeface="Arial"/>
                <a:ea typeface="Arial"/>
                <a:cs typeface="Arial"/>
                <a:sym typeface="Arial"/>
              </a:rPr>
              <a:t>à E. coli ou aux entérocoques…</a:t>
            </a:r>
            <a:endParaRPr b="1"/>
          </a:p>
        </p:txBody>
      </p:sp>
      <p:sp>
        <p:nvSpPr>
          <p:cNvPr id="149" name="Google Shape;149;p30"/>
          <p:cNvSpPr txBox="1">
            <a:spLocks noGrp="1"/>
          </p:cNvSpPr>
          <p:nvPr>
            <p:ph type="body" idx="1"/>
            <p:custDataLst>
              <p:tags r:id="rId2"/>
            </p:custDataLst>
          </p:nvPr>
        </p:nvSpPr>
        <p:spPr>
          <a:xfrm>
            <a:off x="929966" y="1824170"/>
            <a:ext cx="9782629" cy="4516861"/>
          </a:xfrm>
          <a:prstGeom prst="rect">
            <a:avLst/>
          </a:prstGeom>
          <a:noFill/>
          <a:ln>
            <a:noFill/>
          </a:ln>
        </p:spPr>
        <p:txBody>
          <a:bodyPr spcFirstLastPara="1" wrap="square" lIns="91425" tIns="45700" rIns="91425" bIns="45700" anchor="t" anchorCtr="0">
            <a:normAutofit/>
          </a:bodyPr>
          <a:lstStyle/>
          <a:p>
            <a:pPr marL="611189" lvl="0" indent="-342900" algn="l" rtl="0">
              <a:lnSpc>
                <a:spcPct val="120000"/>
              </a:lnSpc>
              <a:spcBef>
                <a:spcPts val="1200"/>
              </a:spcBef>
              <a:spcAft>
                <a:spcPts val="0"/>
              </a:spcAft>
              <a:buSzPts val="2400"/>
              <a:buChar char="•"/>
            </a:pPr>
            <a:r>
              <a:rPr lang="fr-CA" sz="2400" dirty="0">
                <a:solidFill>
                  <a:schemeClr val="dk1"/>
                </a:solidFill>
                <a:latin typeface="Arial"/>
                <a:ea typeface="Arial"/>
                <a:cs typeface="Arial"/>
                <a:sym typeface="Arial"/>
              </a:rPr>
              <a:t>Le laboratoire communiquera avec vous par téléphone le plus rapidement possible et vous recommandera de cesser de consommer l’eau du puits ou de la faire bouillir 1 minute avant consommation jusqu’à ce que le problème soit corrigé.</a:t>
            </a:r>
            <a:endParaRPr dirty="0"/>
          </a:p>
          <a:p>
            <a:pPr marL="611189" lvl="0" indent="-342900" algn="l" rtl="0">
              <a:lnSpc>
                <a:spcPct val="120000"/>
              </a:lnSpc>
              <a:spcBef>
                <a:spcPts val="1200"/>
              </a:spcBef>
              <a:spcAft>
                <a:spcPts val="600"/>
              </a:spcAft>
              <a:buSzPts val="2400"/>
              <a:buChar char="•"/>
            </a:pPr>
            <a:r>
              <a:rPr lang="fr-CA" sz="2400" dirty="0">
                <a:latin typeface="Arial"/>
                <a:ea typeface="Arial"/>
                <a:cs typeface="Arial"/>
                <a:sym typeface="Arial"/>
              </a:rPr>
              <a:t>Vous recevrez par courriel un certificat d’analyse préliminaire avec la procédure de désinfection, mais…</a:t>
            </a:r>
            <a:endParaRPr dirty="0"/>
          </a:p>
        </p:txBody>
      </p:sp>
      <p:sp>
        <p:nvSpPr>
          <p:cNvPr id="150" name="Google Shape;150;p30"/>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14</a:t>
            </a:fld>
            <a:endParaRPr>
              <a:solidFill>
                <a:srgbClr val="2D336B"/>
              </a:solidFill>
              <a:latin typeface="Arial"/>
              <a:ea typeface="Arial"/>
              <a:cs typeface="Arial"/>
              <a:sym typeface="Arial"/>
            </a:endParaRPr>
          </a:p>
        </p:txBody>
      </p:sp>
      <p:pic>
        <p:nvPicPr>
          <p:cNvPr id="151" name="Google Shape;151;p30"/>
          <p:cNvPicPr preferRelativeResize="0"/>
          <p:nvPr>
            <p:custDataLst>
              <p:tags r:id="rId4"/>
            </p:custDataLst>
          </p:nvPr>
        </p:nvPicPr>
        <p:blipFill rotWithShape="1">
          <a:blip r:embed="rId7">
            <a:alphaModFix/>
          </a:blip>
          <a:srcRect t="26334"/>
          <a:stretch/>
        </p:blipFill>
        <p:spPr>
          <a:xfrm>
            <a:off x="-6350" y="4825469"/>
            <a:ext cx="12192000" cy="203253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
                                            <p:txEl>
                                              <p:pRg st="0" end="0"/>
                                            </p:txEl>
                                          </p:spTgt>
                                        </p:tgtEl>
                                        <p:attrNameLst>
                                          <p:attrName>style.visibility</p:attrName>
                                        </p:attrNameLst>
                                      </p:cBhvr>
                                      <p:to>
                                        <p:strVal val="visible"/>
                                      </p:to>
                                    </p:set>
                                    <p:animEffect transition="in" filter="fade">
                                      <p:cBhvr>
                                        <p:cTn id="7" dur="500"/>
                                        <p:tgtEl>
                                          <p:spTgt spid="1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9">
                                            <p:txEl>
                                              <p:pRg st="1" end="1"/>
                                            </p:txEl>
                                          </p:spTgt>
                                        </p:tgtEl>
                                        <p:attrNameLst>
                                          <p:attrName>style.visibility</p:attrName>
                                        </p:attrNameLst>
                                      </p:cBhvr>
                                      <p:to>
                                        <p:strVal val="visible"/>
                                      </p:to>
                                    </p:set>
                                    <p:animEffect transition="in" filter="fade">
                                      <p:cBhvr>
                                        <p:cTn id="12" dur="500"/>
                                        <p:tgtEl>
                                          <p:spTgt spid="14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53"/>
          <p:cNvSpPr/>
          <p:nvPr>
            <p:custDataLst>
              <p:tags r:id="rId1"/>
            </p:custDataLst>
          </p:nvPr>
        </p:nvSpPr>
        <p:spPr>
          <a:xfrm>
            <a:off x="0"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296" name="Google Shape;296;p53"/>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15</a:t>
            </a:fld>
            <a:endParaRPr>
              <a:solidFill>
                <a:srgbClr val="2D336B"/>
              </a:solidFill>
              <a:latin typeface="Arial"/>
              <a:ea typeface="Arial"/>
              <a:cs typeface="Arial"/>
              <a:sym typeface="Arial"/>
            </a:endParaRPr>
          </a:p>
        </p:txBody>
      </p:sp>
      <p:sp>
        <p:nvSpPr>
          <p:cNvPr id="297" name="Google Shape;297;p53"/>
          <p:cNvSpPr txBox="1">
            <a:spLocks noGrp="1"/>
          </p:cNvSpPr>
          <p:nvPr>
            <p:ph type="title"/>
            <p:custDataLst>
              <p:tags r:id="rId3"/>
            </p:custDataLst>
          </p:nvPr>
        </p:nvSpPr>
        <p:spPr>
          <a:xfrm>
            <a:off x="1047753" y="554678"/>
            <a:ext cx="10787742" cy="4154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200"/>
              <a:buNone/>
            </a:pPr>
            <a:r>
              <a:rPr lang="fr-CA" sz="3000" b="1">
                <a:solidFill>
                  <a:schemeClr val="lt1"/>
                </a:solidFill>
                <a:latin typeface="Arial"/>
                <a:ea typeface="Arial"/>
                <a:cs typeface="Arial"/>
                <a:sym typeface="Arial"/>
              </a:rPr>
              <a:t>En cas de contamination par </a:t>
            </a:r>
            <a:r>
              <a:rPr lang="fr-CA" sz="3000" b="1" i="1">
                <a:solidFill>
                  <a:schemeClr val="lt1"/>
                </a:solidFill>
                <a:latin typeface="Arial"/>
                <a:ea typeface="Arial"/>
                <a:cs typeface="Arial"/>
                <a:sym typeface="Arial"/>
              </a:rPr>
              <a:t>E. coli </a:t>
            </a:r>
            <a:r>
              <a:rPr lang="fr-CA" sz="3000" b="1">
                <a:solidFill>
                  <a:schemeClr val="lt1"/>
                </a:solidFill>
                <a:latin typeface="Arial"/>
                <a:ea typeface="Arial"/>
                <a:cs typeface="Arial"/>
                <a:sym typeface="Arial"/>
              </a:rPr>
              <a:t>ou des entérocoques</a:t>
            </a:r>
            <a:endParaRPr sz="3000" b="1">
              <a:solidFill>
                <a:schemeClr val="lt1"/>
              </a:solidFill>
            </a:endParaRPr>
          </a:p>
        </p:txBody>
      </p:sp>
      <p:pic>
        <p:nvPicPr>
          <p:cNvPr id="298" name="Google Shape;298;p53"/>
          <p:cNvPicPr preferRelativeResize="0"/>
          <p:nvPr>
            <p:custDataLst>
              <p:tags r:id="rId4"/>
            </p:custDataLst>
          </p:nvPr>
        </p:nvPicPr>
        <p:blipFill rotWithShape="1">
          <a:blip r:embed="rId14">
            <a:alphaModFix/>
          </a:blip>
          <a:srcRect/>
          <a:stretch/>
        </p:blipFill>
        <p:spPr>
          <a:xfrm>
            <a:off x="356505" y="292340"/>
            <a:ext cx="456296" cy="622996"/>
          </a:xfrm>
          <a:prstGeom prst="rect">
            <a:avLst/>
          </a:prstGeom>
          <a:noFill/>
          <a:ln>
            <a:noFill/>
          </a:ln>
        </p:spPr>
      </p:pic>
      <p:sp>
        <p:nvSpPr>
          <p:cNvPr id="299" name="Google Shape;299;p53"/>
          <p:cNvSpPr txBox="1"/>
          <p:nvPr>
            <p:custDataLst>
              <p:tags r:id="rId5"/>
            </p:custDataLst>
          </p:nvPr>
        </p:nvSpPr>
        <p:spPr>
          <a:xfrm>
            <a:off x="544996" y="1544877"/>
            <a:ext cx="11102100" cy="1836360"/>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Ne pas boire ni consommer l’eau du robinet.</a:t>
            </a:r>
            <a:endParaRPr sz="15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Faire bouillir l’eau une minute à gros bouillons OU utiliser de l’eau embouteillée pour boire, préparer des boissons, cuisiner et se brosser les dents.</a:t>
            </a:r>
            <a:endParaRPr sz="15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S’il y a également des dépassements de normes pour les nitrates-nitrites ou pour les métaux, vous devez plutôt alors cesser de consommer l’eau du robinet et utiliser de l’eau embouteillée pour ces usages.</a:t>
            </a:r>
            <a:endParaRPr sz="1500" b="0" i="0" u="none" strike="noStrike" cap="none" dirty="0">
              <a:solidFill>
                <a:srgbClr val="000000"/>
              </a:solidFill>
              <a:latin typeface="Calibri"/>
              <a:ea typeface="Calibri"/>
              <a:cs typeface="Calibri"/>
              <a:sym typeface="Calibri"/>
            </a:endParaRPr>
          </a:p>
          <a:p>
            <a:pPr marL="342900" marR="0" lvl="0" indent="-342900" algn="l" rtl="0">
              <a:lnSpc>
                <a:spcPct val="100000"/>
              </a:lnSpc>
              <a:spcBef>
                <a:spcPts val="200"/>
              </a:spcBef>
              <a:spcAft>
                <a:spcPts val="20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Vous pouvez utiliser l’eau du robinet pour le bain et la douche. Pour les jeunes enfants, assurez-vous qu’ils n’ava</a:t>
            </a:r>
            <a:r>
              <a:rPr lang="fr-CA" sz="1500" dirty="0">
                <a:latin typeface="Calibri"/>
                <a:ea typeface="Calibri"/>
                <a:cs typeface="Calibri"/>
                <a:sym typeface="Calibri"/>
              </a:rPr>
              <a:t>lent </a:t>
            </a:r>
            <a:r>
              <a:rPr lang="fr-CA" sz="1500" b="0" i="0" u="none" strike="noStrike" cap="none" dirty="0">
                <a:solidFill>
                  <a:srgbClr val="000000"/>
                </a:solidFill>
                <a:latin typeface="Calibri"/>
                <a:ea typeface="Calibri"/>
                <a:cs typeface="Calibri"/>
                <a:sym typeface="Calibri"/>
              </a:rPr>
              <a:t> pas d’eau durant le bain ou lavez-les avec une débarbouillette.</a:t>
            </a:r>
            <a:endParaRPr dirty="0"/>
          </a:p>
        </p:txBody>
      </p:sp>
      <p:sp>
        <p:nvSpPr>
          <p:cNvPr id="300" name="Google Shape;300;p53"/>
          <p:cNvSpPr txBox="1"/>
          <p:nvPr>
            <p:custDataLst>
              <p:tags r:id="rId6"/>
            </p:custDataLst>
          </p:nvPr>
        </p:nvSpPr>
        <p:spPr>
          <a:xfrm>
            <a:off x="544988" y="3628990"/>
            <a:ext cx="11102008" cy="630902"/>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Rechercher la source de la contamination</a:t>
            </a:r>
            <a:endParaRPr dirty="0"/>
          </a:p>
          <a:p>
            <a:pPr marL="342900" marR="0" lvl="0" indent="-342900" algn="l" rtl="0">
              <a:lnSpc>
                <a:spcPct val="100000"/>
              </a:lnSpc>
              <a:spcBef>
                <a:spcPts val="200"/>
              </a:spcBef>
              <a:spcAft>
                <a:spcPts val="20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Tenter de contrôler le problème si possible. Au besoin, demander conseil auprès d’une personne compétente (ex. : puisatier). </a:t>
            </a:r>
            <a:endParaRPr dirty="0"/>
          </a:p>
        </p:txBody>
      </p:sp>
      <p:sp>
        <p:nvSpPr>
          <p:cNvPr id="301" name="Google Shape;301;p53"/>
          <p:cNvSpPr txBox="1"/>
          <p:nvPr>
            <p:custDataLst>
              <p:tags r:id="rId7"/>
            </p:custDataLst>
          </p:nvPr>
        </p:nvSpPr>
        <p:spPr>
          <a:xfrm>
            <a:off x="544988" y="4533842"/>
            <a:ext cx="11102008" cy="887382"/>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Désinfecter le puits une fois que la source de contamination a été identifiée et contrôlée.</a:t>
            </a:r>
            <a:endParaRPr/>
          </a:p>
          <a:p>
            <a:pPr marL="342900" marR="0" lvl="0" indent="-342900" algn="l" rtl="0">
              <a:lnSpc>
                <a:spcPct val="100000"/>
              </a:lnSpc>
              <a:spcBef>
                <a:spcPts val="20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Faire ensuite une 2e analyse microbiologique 10 jours plus tard, puis un mois plus tard pour confirmer l’absence de contamination.</a:t>
            </a:r>
            <a:endParaRPr/>
          </a:p>
          <a:p>
            <a:pPr marL="342900" marR="0" lvl="0" indent="-342900" algn="l" rtl="0">
              <a:lnSpc>
                <a:spcPct val="100000"/>
              </a:lnSpc>
              <a:spcBef>
                <a:spcPts val="200"/>
              </a:spcBef>
              <a:spcAft>
                <a:spcPts val="20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Reprendre à nouveau ces 2 étapes si la contamination persiste encore.</a:t>
            </a:r>
            <a:endParaRPr/>
          </a:p>
        </p:txBody>
      </p:sp>
      <p:sp>
        <p:nvSpPr>
          <p:cNvPr id="302" name="Google Shape;302;p53"/>
          <p:cNvSpPr txBox="1"/>
          <p:nvPr>
            <p:custDataLst>
              <p:tags r:id="rId8"/>
            </p:custDataLst>
          </p:nvPr>
        </p:nvSpPr>
        <p:spPr>
          <a:xfrm>
            <a:off x="533620" y="5733125"/>
            <a:ext cx="11102001" cy="553957"/>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dirty="0">
                <a:solidFill>
                  <a:srgbClr val="000000"/>
                </a:solidFill>
                <a:latin typeface="Calibri"/>
                <a:ea typeface="Calibri"/>
                <a:cs typeface="Calibri"/>
                <a:sym typeface="Calibri"/>
              </a:rPr>
              <a:t>Si la contamination ne peut pas être contrôlée et que celle-ci représente un risque pour la santé, envisager de faire installer un système de traitement de l’eau par un spécialiste certifié afin de pouvoir consommer l’eau de votre puits de façon sécuritaire.</a:t>
            </a:r>
            <a:endParaRPr sz="1500" b="0" i="0" u="none" strike="noStrike" cap="none" dirty="0">
              <a:solidFill>
                <a:srgbClr val="000000"/>
              </a:solidFill>
              <a:latin typeface="Times New Roman"/>
              <a:ea typeface="Times New Roman"/>
              <a:cs typeface="Times New Roman"/>
              <a:sym typeface="Times New Roman"/>
            </a:endParaRPr>
          </a:p>
        </p:txBody>
      </p:sp>
      <p:cxnSp>
        <p:nvCxnSpPr>
          <p:cNvPr id="303" name="Google Shape;303;p53"/>
          <p:cNvCxnSpPr/>
          <p:nvPr>
            <p:custDataLst>
              <p:tags r:id="rId9"/>
            </p:custDataLst>
          </p:nvPr>
        </p:nvCxnSpPr>
        <p:spPr>
          <a:xfrm>
            <a:off x="6127159" y="3333715"/>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304" name="Google Shape;304;p53"/>
          <p:cNvCxnSpPr/>
          <p:nvPr>
            <p:custDataLst>
              <p:tags r:id="rId10"/>
            </p:custDataLst>
          </p:nvPr>
        </p:nvCxnSpPr>
        <p:spPr>
          <a:xfrm>
            <a:off x="6127159" y="4259892"/>
            <a:ext cx="0" cy="295275"/>
          </a:xfrm>
          <a:prstGeom prst="straightConnector1">
            <a:avLst/>
          </a:prstGeom>
          <a:noFill/>
          <a:ln w="38100" cap="flat" cmpd="sng">
            <a:solidFill>
              <a:srgbClr val="002060"/>
            </a:solidFill>
            <a:prstDash val="solid"/>
            <a:round/>
            <a:headEnd type="none" w="sm" len="sm"/>
            <a:tailEnd type="triangle" w="med" len="med"/>
          </a:ln>
        </p:spPr>
      </p:cxnSp>
      <p:cxnSp>
        <p:nvCxnSpPr>
          <p:cNvPr id="305" name="Google Shape;305;p53"/>
          <p:cNvCxnSpPr/>
          <p:nvPr>
            <p:custDataLst>
              <p:tags r:id="rId11"/>
            </p:custDataLst>
          </p:nvPr>
        </p:nvCxnSpPr>
        <p:spPr>
          <a:xfrm>
            <a:off x="6084621" y="5421224"/>
            <a:ext cx="0" cy="295275"/>
          </a:xfrm>
          <a:prstGeom prst="straightConnector1">
            <a:avLst/>
          </a:prstGeom>
          <a:noFill/>
          <a:ln w="38100" cap="flat" cmpd="sng">
            <a:solidFill>
              <a:srgbClr val="002060"/>
            </a:solidFill>
            <a:prstDash val="solid"/>
            <a:round/>
            <a:headEnd type="none" w="sm" len="sm"/>
            <a:tailEnd type="triangle" w="med" len="med"/>
          </a:ln>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30"/>
          <p:cNvSpPr txBox="1">
            <a:spLocks noGrp="1"/>
          </p:cNvSpPr>
          <p:nvPr>
            <p:ph type="title"/>
            <p:custDataLst>
              <p:tags r:id="rId1"/>
            </p:custDataLst>
          </p:nvPr>
        </p:nvSpPr>
        <p:spPr>
          <a:xfrm>
            <a:off x="812800" y="605977"/>
            <a:ext cx="10504488" cy="775597"/>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2800"/>
              <a:buFont typeface="Arial"/>
              <a:buNone/>
            </a:pPr>
            <a:r>
              <a:rPr lang="fr-CA" sz="2800" b="1" dirty="0">
                <a:solidFill>
                  <a:srgbClr val="1679AD"/>
                </a:solidFill>
                <a:latin typeface="Arial"/>
                <a:ea typeface="Arial"/>
                <a:cs typeface="Arial"/>
                <a:sym typeface="Arial"/>
              </a:rPr>
              <a:t>En cas de contamination microbiologique </a:t>
            </a:r>
            <a:br>
              <a:rPr lang="fr-CA" sz="2800" b="1" dirty="0">
                <a:solidFill>
                  <a:srgbClr val="1679AD"/>
                </a:solidFill>
                <a:latin typeface="Arial"/>
                <a:ea typeface="Arial"/>
                <a:cs typeface="Arial"/>
                <a:sym typeface="Arial"/>
              </a:rPr>
            </a:br>
            <a:r>
              <a:rPr lang="fr-CA" sz="2800" b="1" dirty="0">
                <a:solidFill>
                  <a:srgbClr val="1679AD"/>
                </a:solidFill>
                <a:latin typeface="Arial"/>
                <a:ea typeface="Arial"/>
                <a:cs typeface="Arial"/>
                <a:sym typeface="Arial"/>
              </a:rPr>
              <a:t>aux coliformes totaux ou bactéries (colonies) atypiques</a:t>
            </a:r>
            <a:endParaRPr b="1" dirty="0"/>
          </a:p>
        </p:txBody>
      </p:sp>
      <p:sp>
        <p:nvSpPr>
          <p:cNvPr id="149" name="Google Shape;149;p30"/>
          <p:cNvSpPr txBox="1">
            <a:spLocks noGrp="1"/>
          </p:cNvSpPr>
          <p:nvPr>
            <p:ph type="body" idx="1"/>
            <p:custDataLst>
              <p:tags r:id="rId2"/>
            </p:custDataLst>
          </p:nvPr>
        </p:nvSpPr>
        <p:spPr>
          <a:xfrm>
            <a:off x="919333" y="1919863"/>
            <a:ext cx="9782629" cy="4516861"/>
          </a:xfrm>
          <a:prstGeom prst="rect">
            <a:avLst/>
          </a:prstGeom>
          <a:noFill/>
          <a:ln>
            <a:noFill/>
          </a:ln>
        </p:spPr>
        <p:txBody>
          <a:bodyPr spcFirstLastPara="1" wrap="square" lIns="91425" tIns="45700" rIns="91425" bIns="45700" anchor="t" anchorCtr="0">
            <a:normAutofit/>
          </a:bodyPr>
          <a:lstStyle/>
          <a:p>
            <a:pPr marL="611189" lvl="0" indent="-342900" algn="l" rtl="0">
              <a:lnSpc>
                <a:spcPct val="120000"/>
              </a:lnSpc>
              <a:spcBef>
                <a:spcPts val="1800"/>
              </a:spcBef>
              <a:spcAft>
                <a:spcPts val="600"/>
              </a:spcAft>
              <a:buSzPts val="2400"/>
              <a:buChar char="•"/>
            </a:pPr>
            <a:r>
              <a:rPr lang="fr-CA" sz="2400" dirty="0">
                <a:latin typeface="Arial"/>
                <a:cs typeface="Arial"/>
                <a:sym typeface="Arial"/>
              </a:rPr>
              <a:t>Le labo va vous envoyer la procédure de désinfection, mais…</a:t>
            </a:r>
            <a:endParaRPr lang="fr-CA" dirty="0"/>
          </a:p>
        </p:txBody>
      </p:sp>
      <p:sp>
        <p:nvSpPr>
          <p:cNvPr id="150" name="Google Shape;150;p30"/>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16</a:t>
            </a:fld>
            <a:endParaRPr>
              <a:solidFill>
                <a:srgbClr val="2D336B"/>
              </a:solidFill>
              <a:latin typeface="Arial"/>
              <a:ea typeface="Arial"/>
              <a:cs typeface="Arial"/>
              <a:sym typeface="Arial"/>
            </a:endParaRPr>
          </a:p>
        </p:txBody>
      </p:sp>
      <p:pic>
        <p:nvPicPr>
          <p:cNvPr id="151" name="Google Shape;151;p30"/>
          <p:cNvPicPr preferRelativeResize="0"/>
          <p:nvPr>
            <p:custDataLst>
              <p:tags r:id="rId4"/>
            </p:custDataLst>
          </p:nvPr>
        </p:nvPicPr>
        <p:blipFill rotWithShape="1">
          <a:blip r:embed="rId7">
            <a:alphaModFix/>
          </a:blip>
          <a:srcRect t="26334"/>
          <a:stretch/>
        </p:blipFill>
        <p:spPr>
          <a:xfrm>
            <a:off x="0" y="4908872"/>
            <a:ext cx="12192000" cy="2032531"/>
          </a:xfrm>
          <a:prstGeom prst="rect">
            <a:avLst/>
          </a:prstGeom>
          <a:noFill/>
          <a:ln>
            <a:noFill/>
          </a:ln>
        </p:spPr>
      </p:pic>
    </p:spTree>
    <p:extLst>
      <p:ext uri="{BB962C8B-B14F-4D97-AF65-F5344CB8AC3E}">
        <p14:creationId xmlns:p14="http://schemas.microsoft.com/office/powerpoint/2010/main" val="296678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9">
                                            <p:txEl>
                                              <p:pRg st="0" end="0"/>
                                            </p:txEl>
                                          </p:spTgt>
                                        </p:tgtEl>
                                        <p:attrNameLst>
                                          <p:attrName>style.visibility</p:attrName>
                                        </p:attrNameLst>
                                      </p:cBhvr>
                                      <p:to>
                                        <p:strVal val="visible"/>
                                      </p:to>
                                    </p:set>
                                    <p:animEffect transition="in" filter="fade">
                                      <p:cBhvr>
                                        <p:cTn id="7" dur="500"/>
                                        <p:tgtEl>
                                          <p:spTgt spid="1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54"/>
          <p:cNvSpPr/>
          <p:nvPr>
            <p:custDataLst>
              <p:tags r:id="rId1"/>
            </p:custDataLst>
          </p:nvPr>
        </p:nvSpPr>
        <p:spPr>
          <a:xfrm>
            <a:off x="-12701" y="0"/>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312" name="Google Shape;312;p54"/>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17</a:t>
            </a:fld>
            <a:endParaRPr>
              <a:solidFill>
                <a:srgbClr val="2D336B"/>
              </a:solidFill>
              <a:latin typeface="Arial"/>
              <a:ea typeface="Arial"/>
              <a:cs typeface="Arial"/>
              <a:sym typeface="Arial"/>
            </a:endParaRPr>
          </a:p>
        </p:txBody>
      </p:sp>
      <p:sp>
        <p:nvSpPr>
          <p:cNvPr id="313" name="Google Shape;313;p54"/>
          <p:cNvSpPr txBox="1">
            <a:spLocks noGrp="1"/>
          </p:cNvSpPr>
          <p:nvPr>
            <p:ph type="title"/>
            <p:custDataLst>
              <p:tags r:id="rId3"/>
            </p:custDataLst>
          </p:nvPr>
        </p:nvSpPr>
        <p:spPr>
          <a:xfrm>
            <a:off x="1047753" y="346929"/>
            <a:ext cx="10787742" cy="830997"/>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200"/>
              <a:buNone/>
            </a:pPr>
            <a:r>
              <a:rPr lang="fr-CA" sz="3000" b="1">
                <a:solidFill>
                  <a:schemeClr val="lt1"/>
                </a:solidFill>
                <a:latin typeface="Arial"/>
                <a:ea typeface="Arial"/>
                <a:cs typeface="Arial"/>
                <a:sym typeface="Arial"/>
              </a:rPr>
              <a:t>En cas de contamination par des coliformes totaux ou des bactéries atypiques</a:t>
            </a:r>
            <a:endParaRPr sz="3000" b="1">
              <a:solidFill>
                <a:schemeClr val="lt1"/>
              </a:solidFill>
            </a:endParaRPr>
          </a:p>
        </p:txBody>
      </p:sp>
      <p:pic>
        <p:nvPicPr>
          <p:cNvPr id="314" name="Google Shape;314;p54"/>
          <p:cNvPicPr preferRelativeResize="0"/>
          <p:nvPr>
            <p:custDataLst>
              <p:tags r:id="rId4"/>
            </p:custDataLst>
          </p:nvPr>
        </p:nvPicPr>
        <p:blipFill rotWithShape="1">
          <a:blip r:embed="rId11">
            <a:alphaModFix/>
          </a:blip>
          <a:srcRect/>
          <a:stretch/>
        </p:blipFill>
        <p:spPr>
          <a:xfrm>
            <a:off x="356505" y="292340"/>
            <a:ext cx="456296" cy="622996"/>
          </a:xfrm>
          <a:prstGeom prst="rect">
            <a:avLst/>
          </a:prstGeom>
          <a:noFill/>
          <a:ln>
            <a:noFill/>
          </a:ln>
        </p:spPr>
      </p:pic>
      <p:sp>
        <p:nvSpPr>
          <p:cNvPr id="315" name="Google Shape;315;p54"/>
          <p:cNvSpPr txBox="1"/>
          <p:nvPr>
            <p:custDataLst>
              <p:tags r:id="rId5"/>
            </p:custDataLst>
          </p:nvPr>
        </p:nvSpPr>
        <p:spPr>
          <a:xfrm>
            <a:off x="1654269" y="3603106"/>
            <a:ext cx="946150" cy="323125"/>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a:solidFill>
                  <a:srgbClr val="000000"/>
                </a:solidFill>
                <a:latin typeface="Calibri"/>
                <a:ea typeface="Calibri"/>
                <a:cs typeface="Calibri"/>
                <a:sym typeface="Calibri"/>
              </a:rPr>
              <a:t>Non</a:t>
            </a:r>
            <a:endParaRPr sz="1500" b="0" i="0" u="none" strike="noStrike" cap="none">
              <a:solidFill>
                <a:srgbClr val="000000"/>
              </a:solidFill>
              <a:latin typeface="Times New Roman"/>
              <a:ea typeface="Times New Roman"/>
              <a:cs typeface="Times New Roman"/>
              <a:sym typeface="Times New Roman"/>
            </a:endParaRPr>
          </a:p>
        </p:txBody>
      </p:sp>
      <p:cxnSp>
        <p:nvCxnSpPr>
          <p:cNvPr id="318" name="Google Shape;318;p54"/>
          <p:cNvCxnSpPr/>
          <p:nvPr>
            <p:custDataLst>
              <p:tags r:id="rId6"/>
            </p:custDataLst>
          </p:nvPr>
        </p:nvCxnSpPr>
        <p:spPr>
          <a:xfrm>
            <a:off x="7143750" y="1239838"/>
            <a:ext cx="842010" cy="45085"/>
          </a:xfrm>
          <a:prstGeom prst="straightConnector1">
            <a:avLst/>
          </a:prstGeom>
          <a:noFill/>
          <a:ln w="38100" cap="flat" cmpd="sng">
            <a:solidFill>
              <a:srgbClr val="002060"/>
            </a:solidFill>
            <a:prstDash val="solid"/>
            <a:round/>
            <a:headEnd type="none" w="sm" len="sm"/>
            <a:tailEnd type="triangle" w="med" len="med"/>
          </a:ln>
        </p:spPr>
      </p:cxnSp>
      <p:cxnSp>
        <p:nvCxnSpPr>
          <p:cNvPr id="319" name="Google Shape;319;p54"/>
          <p:cNvCxnSpPr>
            <a:stCxn id="320" idx="3"/>
          </p:cNvCxnSpPr>
          <p:nvPr>
            <p:custDataLst>
              <p:tags r:id="rId7"/>
            </p:custDataLst>
          </p:nvPr>
        </p:nvCxnSpPr>
        <p:spPr>
          <a:xfrm rot="10800000" flipH="1">
            <a:off x="4843801" y="3610753"/>
            <a:ext cx="1227000" cy="164100"/>
          </a:xfrm>
          <a:prstGeom prst="straightConnector1">
            <a:avLst/>
          </a:prstGeom>
          <a:noFill/>
          <a:ln w="38100" cap="flat" cmpd="sng">
            <a:solidFill>
              <a:srgbClr val="C00000"/>
            </a:solidFill>
            <a:prstDash val="solid"/>
            <a:round/>
            <a:headEnd type="none" w="sm" len="sm"/>
            <a:tailEnd type="triangle" w="med" len="med"/>
          </a:ln>
        </p:spPr>
      </p:cxnSp>
      <p:grpSp>
        <p:nvGrpSpPr>
          <p:cNvPr id="321" name="Google Shape;321;p54"/>
          <p:cNvGrpSpPr/>
          <p:nvPr>
            <p:custDataLst>
              <p:tags r:id="rId8"/>
            </p:custDataLst>
          </p:nvPr>
        </p:nvGrpSpPr>
        <p:grpSpPr>
          <a:xfrm>
            <a:off x="356505" y="1586767"/>
            <a:ext cx="11198464" cy="5093227"/>
            <a:chOff x="726192" y="1526059"/>
            <a:chExt cx="11198464" cy="5093227"/>
          </a:xfrm>
        </p:grpSpPr>
        <p:sp>
          <p:nvSpPr>
            <p:cNvPr id="322" name="Google Shape;322;p54"/>
            <p:cNvSpPr txBox="1"/>
            <p:nvPr/>
          </p:nvSpPr>
          <p:spPr>
            <a:xfrm>
              <a:off x="5958706" y="2144122"/>
              <a:ext cx="965835" cy="323125"/>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a:solidFill>
                    <a:srgbClr val="000000"/>
                  </a:solidFill>
                  <a:latin typeface="Calibri"/>
                  <a:ea typeface="Calibri"/>
                  <a:cs typeface="Calibri"/>
                  <a:sym typeface="Calibri"/>
                </a:rPr>
                <a:t>Oui</a:t>
              </a:r>
              <a:endParaRPr sz="1500" b="0" i="0" u="none" strike="noStrike" cap="none">
                <a:solidFill>
                  <a:srgbClr val="000000"/>
                </a:solidFill>
                <a:latin typeface="Times New Roman"/>
                <a:ea typeface="Times New Roman"/>
                <a:cs typeface="Times New Roman"/>
                <a:sym typeface="Times New Roman"/>
              </a:endParaRPr>
            </a:p>
          </p:txBody>
        </p:sp>
        <p:sp>
          <p:nvSpPr>
            <p:cNvPr id="323" name="Google Shape;323;p54"/>
            <p:cNvSpPr txBox="1"/>
            <p:nvPr/>
          </p:nvSpPr>
          <p:spPr>
            <a:xfrm>
              <a:off x="2664543" y="2176527"/>
              <a:ext cx="965835" cy="287020"/>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fr-CA" sz="1500" b="0" i="0" u="none" strike="noStrike" cap="none">
                  <a:solidFill>
                    <a:srgbClr val="000000"/>
                  </a:solidFill>
                  <a:latin typeface="Calibri"/>
                  <a:ea typeface="Calibri"/>
                  <a:cs typeface="Calibri"/>
                  <a:sym typeface="Calibri"/>
                </a:rPr>
                <a:t>Non</a:t>
              </a:r>
              <a:endParaRPr sz="1500" b="0" i="0" u="none" strike="noStrike" cap="none">
                <a:solidFill>
                  <a:srgbClr val="000000"/>
                </a:solidFill>
                <a:latin typeface="Times New Roman"/>
                <a:ea typeface="Times New Roman"/>
                <a:cs typeface="Times New Roman"/>
                <a:sym typeface="Times New Roman"/>
              </a:endParaRPr>
            </a:p>
          </p:txBody>
        </p:sp>
        <p:sp>
          <p:nvSpPr>
            <p:cNvPr id="324" name="Google Shape;324;p54"/>
            <p:cNvSpPr txBox="1"/>
            <p:nvPr/>
          </p:nvSpPr>
          <p:spPr>
            <a:xfrm>
              <a:off x="1641545" y="1526059"/>
              <a:ext cx="6397500" cy="323100"/>
            </a:xfrm>
            <a:prstGeom prst="rect">
              <a:avLst/>
            </a:prstGeom>
            <a:solidFill>
              <a:srgbClr val="002763"/>
            </a:solidFill>
            <a:ln w="38100" cap="flat" cmpd="sng">
              <a:solidFill>
                <a:srgbClr val="34386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200"/>
                </a:spcBef>
                <a:spcAft>
                  <a:spcPts val="200"/>
                </a:spcAft>
                <a:buNone/>
              </a:pPr>
              <a:r>
                <a:rPr lang="fr-CA" sz="1500" b="0" i="0" u="none" strike="noStrike" cap="none">
                  <a:solidFill>
                    <a:srgbClr val="FFFFFF"/>
                  </a:solidFill>
                  <a:latin typeface="Calibri"/>
                  <a:ea typeface="Calibri"/>
                  <a:cs typeface="Calibri"/>
                  <a:sym typeface="Calibri"/>
                </a:rPr>
                <a:t>Est-ce que les coliformes totaux sont trop nombreux pour être identifiés (TNI*)?</a:t>
              </a:r>
              <a:endParaRPr sz="1500" b="0" i="0" u="none" strike="noStrike" cap="none">
                <a:solidFill>
                  <a:srgbClr val="000000"/>
                </a:solidFill>
                <a:latin typeface="Times New Roman"/>
                <a:ea typeface="Times New Roman"/>
                <a:cs typeface="Times New Roman"/>
                <a:sym typeface="Times New Roman"/>
              </a:endParaRPr>
            </a:p>
          </p:txBody>
        </p:sp>
        <p:sp>
          <p:nvSpPr>
            <p:cNvPr id="325" name="Google Shape;325;p54"/>
            <p:cNvSpPr txBox="1"/>
            <p:nvPr/>
          </p:nvSpPr>
          <p:spPr>
            <a:xfrm>
              <a:off x="804576" y="2732914"/>
              <a:ext cx="5285074" cy="605254"/>
            </a:xfrm>
            <a:prstGeom prst="rect">
              <a:avLst/>
            </a:prstGeom>
            <a:solidFill>
              <a:srgbClr val="002763"/>
            </a:solidFill>
            <a:ln w="38100" cap="flat" cmpd="sng">
              <a:solidFill>
                <a:srgbClr val="34386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200"/>
                </a:spcBef>
                <a:spcAft>
                  <a:spcPts val="200"/>
                </a:spcAft>
                <a:buNone/>
              </a:pPr>
              <a:r>
                <a:rPr lang="fr-CA" sz="1500" b="0" i="0" u="none" strike="noStrike" cap="none">
                  <a:solidFill>
                    <a:srgbClr val="FFFFFF"/>
                  </a:solidFill>
                  <a:latin typeface="Calibri"/>
                  <a:ea typeface="Calibri"/>
                  <a:cs typeface="Calibri"/>
                  <a:sym typeface="Calibri"/>
                </a:rPr>
                <a:t>Est-ce que les coliformes totaux sont supérieurs à 10 UFC/100 ml ou les colonies atypiques supérieures à 200 UFC/100 ml?</a:t>
              </a:r>
              <a:endParaRPr sz="1500" b="0" i="0" u="none" strike="noStrike" cap="none">
                <a:solidFill>
                  <a:srgbClr val="000000"/>
                </a:solidFill>
                <a:latin typeface="Times New Roman"/>
                <a:ea typeface="Times New Roman"/>
                <a:cs typeface="Times New Roman"/>
                <a:sym typeface="Times New Roman"/>
              </a:endParaRPr>
            </a:p>
          </p:txBody>
        </p:sp>
        <p:sp>
          <p:nvSpPr>
            <p:cNvPr id="320" name="Google Shape;320;p54"/>
            <p:cNvSpPr txBox="1"/>
            <p:nvPr/>
          </p:nvSpPr>
          <p:spPr>
            <a:xfrm>
              <a:off x="4281308" y="3552582"/>
              <a:ext cx="932180" cy="323125"/>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a:solidFill>
                    <a:srgbClr val="000000"/>
                  </a:solidFill>
                  <a:latin typeface="Calibri"/>
                  <a:ea typeface="Calibri"/>
                  <a:cs typeface="Calibri"/>
                  <a:sym typeface="Calibri"/>
                </a:rPr>
                <a:t>Oui</a:t>
              </a:r>
              <a:endParaRPr sz="1500" b="0" i="0" u="none" strike="noStrike" cap="none">
                <a:solidFill>
                  <a:srgbClr val="000000"/>
                </a:solidFill>
                <a:latin typeface="Times New Roman"/>
                <a:ea typeface="Times New Roman"/>
                <a:cs typeface="Times New Roman"/>
                <a:sym typeface="Times New Roman"/>
              </a:endParaRPr>
            </a:p>
          </p:txBody>
        </p:sp>
        <p:sp>
          <p:nvSpPr>
            <p:cNvPr id="326" name="Google Shape;326;p54"/>
            <p:cNvSpPr txBox="1"/>
            <p:nvPr/>
          </p:nvSpPr>
          <p:spPr>
            <a:xfrm>
              <a:off x="6089649" y="5369635"/>
              <a:ext cx="5833099" cy="1246455"/>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Faire une 2e analyse pour confirmer le résultat.</a:t>
              </a:r>
              <a:endParaRPr sz="1500" b="0" i="0" u="none" strike="noStrike" cap="none">
                <a:solidFill>
                  <a:srgbClr val="000000"/>
                </a:solidFill>
                <a:latin typeface="Calibri"/>
                <a:ea typeface="Calibri"/>
                <a:cs typeface="Calibri"/>
                <a:sym typeface="Calibri"/>
              </a:endParaRPr>
            </a:p>
            <a:p>
              <a:pPr marL="342900" marR="0" lvl="0" indent="-342900" algn="l" rtl="0">
                <a:lnSpc>
                  <a:spcPct val="100000"/>
                </a:lnSpc>
                <a:spcBef>
                  <a:spcPts val="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 Si le résultat montre à nouveau la présence de coliformes totaux dans l’eau, cela peut indiquer que votre puits est vulnérable à l'infiltration d’eau de surface ou à une autre source de contamination.</a:t>
              </a:r>
              <a:endParaRPr sz="1500" b="0" i="0" u="none" strike="noStrike" cap="none">
                <a:solidFill>
                  <a:srgbClr val="000000"/>
                </a:solidFill>
                <a:latin typeface="Calibri"/>
                <a:ea typeface="Calibri"/>
                <a:cs typeface="Calibri"/>
                <a:sym typeface="Calibri"/>
              </a:endParaRPr>
            </a:p>
          </p:txBody>
        </p:sp>
        <p:cxnSp>
          <p:nvCxnSpPr>
            <p:cNvPr id="327" name="Google Shape;327;p54"/>
            <p:cNvCxnSpPr/>
            <p:nvPr/>
          </p:nvCxnSpPr>
          <p:spPr>
            <a:xfrm flipH="1">
              <a:off x="3147460" y="1913289"/>
              <a:ext cx="635" cy="246380"/>
            </a:xfrm>
            <a:prstGeom prst="straightConnector1">
              <a:avLst/>
            </a:prstGeom>
            <a:noFill/>
            <a:ln w="38100" cap="flat" cmpd="sng">
              <a:solidFill>
                <a:srgbClr val="002060"/>
              </a:solidFill>
              <a:prstDash val="solid"/>
              <a:round/>
              <a:headEnd type="none" w="sm" len="sm"/>
              <a:tailEnd type="triangle" w="med" len="med"/>
            </a:ln>
          </p:spPr>
        </p:cxnSp>
        <p:cxnSp>
          <p:nvCxnSpPr>
            <p:cNvPr id="328" name="Google Shape;328;p54"/>
            <p:cNvCxnSpPr/>
            <p:nvPr/>
          </p:nvCxnSpPr>
          <p:spPr>
            <a:xfrm flipH="1">
              <a:off x="4747398" y="3340228"/>
              <a:ext cx="635" cy="222250"/>
            </a:xfrm>
            <a:prstGeom prst="straightConnector1">
              <a:avLst/>
            </a:prstGeom>
            <a:noFill/>
            <a:ln w="38100" cap="flat" cmpd="sng">
              <a:solidFill>
                <a:srgbClr val="C00000"/>
              </a:solidFill>
              <a:prstDash val="solid"/>
              <a:round/>
              <a:headEnd type="none" w="sm" len="sm"/>
              <a:tailEnd type="triangle" w="med" len="med"/>
            </a:ln>
          </p:spPr>
        </p:cxnSp>
        <p:cxnSp>
          <p:nvCxnSpPr>
            <p:cNvPr id="329" name="Google Shape;329;p54"/>
            <p:cNvCxnSpPr/>
            <p:nvPr/>
          </p:nvCxnSpPr>
          <p:spPr>
            <a:xfrm flipH="1">
              <a:off x="2506704" y="3290704"/>
              <a:ext cx="635" cy="244475"/>
            </a:xfrm>
            <a:prstGeom prst="straightConnector1">
              <a:avLst/>
            </a:prstGeom>
            <a:noFill/>
            <a:ln w="38100" cap="flat" cmpd="sng">
              <a:solidFill>
                <a:srgbClr val="002060"/>
              </a:solidFill>
              <a:prstDash val="solid"/>
              <a:round/>
              <a:headEnd type="none" w="sm" len="sm"/>
              <a:tailEnd type="triangle" w="med" len="med"/>
            </a:ln>
          </p:spPr>
        </p:cxnSp>
        <p:cxnSp>
          <p:nvCxnSpPr>
            <p:cNvPr id="330" name="Google Shape;330;p54"/>
            <p:cNvCxnSpPr>
              <a:stCxn id="322" idx="3"/>
              <a:endCxn id="331" idx="1"/>
            </p:cNvCxnSpPr>
            <p:nvPr/>
          </p:nvCxnSpPr>
          <p:spPr>
            <a:xfrm rot="10800000" flipH="1">
              <a:off x="6924541" y="2294585"/>
              <a:ext cx="1814400" cy="11100"/>
            </a:xfrm>
            <a:prstGeom prst="straightConnector1">
              <a:avLst/>
            </a:prstGeom>
            <a:noFill/>
            <a:ln w="38100" cap="flat" cmpd="sng">
              <a:solidFill>
                <a:srgbClr val="C00000"/>
              </a:solidFill>
              <a:prstDash val="solid"/>
              <a:round/>
              <a:headEnd type="none" w="sm" len="sm"/>
              <a:tailEnd type="triangle" w="med" len="med"/>
            </a:ln>
          </p:spPr>
        </p:cxnSp>
        <p:cxnSp>
          <p:nvCxnSpPr>
            <p:cNvPr id="332" name="Google Shape;332;p54"/>
            <p:cNvCxnSpPr>
              <a:stCxn id="315" idx="2"/>
            </p:cNvCxnSpPr>
            <p:nvPr/>
          </p:nvCxnSpPr>
          <p:spPr>
            <a:xfrm>
              <a:off x="2497031" y="3865523"/>
              <a:ext cx="0" cy="284100"/>
            </a:xfrm>
            <a:prstGeom prst="straightConnector1">
              <a:avLst/>
            </a:prstGeom>
            <a:noFill/>
            <a:ln w="38100" cap="flat" cmpd="sng">
              <a:solidFill>
                <a:srgbClr val="002060"/>
              </a:solidFill>
              <a:prstDash val="solid"/>
              <a:round/>
              <a:headEnd type="none" w="sm" len="sm"/>
              <a:tailEnd type="triangle" w="med" len="med"/>
            </a:ln>
          </p:spPr>
        </p:cxnSp>
        <p:sp>
          <p:nvSpPr>
            <p:cNvPr id="333" name="Google Shape;333;p54"/>
            <p:cNvSpPr txBox="1"/>
            <p:nvPr/>
          </p:nvSpPr>
          <p:spPr>
            <a:xfrm>
              <a:off x="812801" y="4162116"/>
              <a:ext cx="8955457" cy="374421"/>
            </a:xfrm>
            <a:prstGeom prst="rect">
              <a:avLst/>
            </a:prstGeom>
            <a:solidFill>
              <a:srgbClr val="002763"/>
            </a:solidFill>
            <a:ln w="38100" cap="flat" cmpd="sng">
              <a:solidFill>
                <a:srgbClr val="34386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200"/>
                </a:spcBef>
                <a:spcAft>
                  <a:spcPts val="200"/>
                </a:spcAft>
                <a:buNone/>
              </a:pPr>
              <a:r>
                <a:rPr lang="fr-CA" sz="1500" b="0" i="0" u="none" strike="noStrike" cap="none" dirty="0">
                  <a:solidFill>
                    <a:srgbClr val="FFFFFF"/>
                  </a:solidFill>
                  <a:latin typeface="Calibri"/>
                  <a:ea typeface="Calibri"/>
                  <a:cs typeface="Calibri"/>
                  <a:sym typeface="Calibri"/>
                </a:rPr>
                <a:t>Est-ce que des coliformes totaux sont présents, mais ils ne dépassent pas la norme (</a:t>
              </a:r>
              <a:r>
                <a:rPr lang="fr-CA" sz="1500" b="0" i="0" u="sng" strike="noStrike" cap="none" dirty="0">
                  <a:solidFill>
                    <a:srgbClr val="FFFFFF"/>
                  </a:solidFill>
                  <a:latin typeface="Calibri"/>
                  <a:ea typeface="Calibri"/>
                  <a:cs typeface="Calibri"/>
                  <a:sym typeface="Calibri"/>
                </a:rPr>
                <a:t>&gt;</a:t>
              </a:r>
              <a:r>
                <a:rPr lang="fr-CA" sz="1500" b="0" i="0" u="none" strike="noStrike" cap="none" dirty="0">
                  <a:solidFill>
                    <a:srgbClr val="FFFFFF"/>
                  </a:solidFill>
                  <a:latin typeface="Calibri"/>
                  <a:ea typeface="Calibri"/>
                  <a:cs typeface="Calibri"/>
                  <a:sym typeface="Calibri"/>
                </a:rPr>
                <a:t> 1 et </a:t>
              </a:r>
              <a:r>
                <a:rPr lang="fr-CA" sz="1500" b="0" i="0" u="sng" strike="noStrike" cap="none" dirty="0">
                  <a:solidFill>
                    <a:srgbClr val="FFFFFF"/>
                  </a:solidFill>
                  <a:latin typeface="Calibri"/>
                  <a:ea typeface="Calibri"/>
                  <a:cs typeface="Calibri"/>
                  <a:sym typeface="Calibri"/>
                </a:rPr>
                <a:t>&lt;</a:t>
              </a:r>
              <a:r>
                <a:rPr lang="fr-CA" sz="1500" b="0" i="0" u="none" strike="noStrike" cap="none" dirty="0">
                  <a:solidFill>
                    <a:srgbClr val="FFFFFF"/>
                  </a:solidFill>
                  <a:latin typeface="Calibri"/>
                  <a:ea typeface="Calibri"/>
                  <a:cs typeface="Calibri"/>
                  <a:sym typeface="Calibri"/>
                </a:rPr>
                <a:t> 10 UFC/100 ml)?</a:t>
              </a:r>
              <a:endParaRPr sz="1500" b="0" i="0" u="none" strike="noStrike" cap="none" dirty="0">
                <a:solidFill>
                  <a:srgbClr val="000000"/>
                </a:solidFill>
                <a:latin typeface="Times New Roman"/>
                <a:ea typeface="Times New Roman"/>
                <a:cs typeface="Times New Roman"/>
                <a:sym typeface="Times New Roman"/>
              </a:endParaRPr>
            </a:p>
          </p:txBody>
        </p:sp>
        <p:sp>
          <p:nvSpPr>
            <p:cNvPr id="334" name="Google Shape;334;p54"/>
            <p:cNvSpPr txBox="1"/>
            <p:nvPr/>
          </p:nvSpPr>
          <p:spPr>
            <a:xfrm>
              <a:off x="6440989" y="4751219"/>
              <a:ext cx="3732444" cy="323125"/>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dirty="0">
                  <a:solidFill>
                    <a:srgbClr val="000000"/>
                  </a:solidFill>
                  <a:latin typeface="Calibri"/>
                  <a:ea typeface="Calibri"/>
                  <a:cs typeface="Calibri"/>
                  <a:sym typeface="Calibri"/>
                </a:rPr>
                <a:t>Oui, il y a présence de coliformes totaux</a:t>
              </a:r>
              <a:endParaRPr sz="1500" b="0" i="0" u="none" strike="noStrike" cap="none" dirty="0">
                <a:solidFill>
                  <a:srgbClr val="000000"/>
                </a:solidFill>
                <a:latin typeface="Times New Roman"/>
                <a:ea typeface="Times New Roman"/>
                <a:cs typeface="Times New Roman"/>
                <a:sym typeface="Times New Roman"/>
              </a:endParaRPr>
            </a:p>
          </p:txBody>
        </p:sp>
        <p:sp>
          <p:nvSpPr>
            <p:cNvPr id="335" name="Google Shape;335;p54"/>
            <p:cNvSpPr txBox="1"/>
            <p:nvPr/>
          </p:nvSpPr>
          <p:spPr>
            <a:xfrm>
              <a:off x="726192" y="4656568"/>
              <a:ext cx="5363457" cy="553957"/>
            </a:xfrm>
            <a:prstGeom prst="rect">
              <a:avLst/>
            </a:prstGeom>
            <a:solidFill>
              <a:srgbClr val="D9E8FF"/>
            </a:solidFill>
            <a:ln w="28575" cap="flat" cmpd="sng">
              <a:solidFill>
                <a:srgbClr val="1679AD"/>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500" b="0" i="0" u="none" strike="noStrike" cap="none" dirty="0">
                  <a:solidFill>
                    <a:srgbClr val="000000"/>
                  </a:solidFill>
                  <a:latin typeface="Calibri"/>
                  <a:ea typeface="Calibri"/>
                  <a:cs typeface="Calibri"/>
                  <a:sym typeface="Calibri"/>
                </a:rPr>
                <a:t>Non, il n’y a pas de coliformes totaux, juste des bactéries atypiques</a:t>
              </a:r>
              <a:endParaRPr sz="1500" b="0" i="0" u="none" strike="noStrike" cap="none" dirty="0">
                <a:solidFill>
                  <a:srgbClr val="000000"/>
                </a:solidFill>
                <a:latin typeface="Times New Roman"/>
                <a:ea typeface="Times New Roman"/>
                <a:cs typeface="Times New Roman"/>
                <a:sym typeface="Times New Roman"/>
              </a:endParaRPr>
            </a:p>
          </p:txBody>
        </p:sp>
        <p:cxnSp>
          <p:nvCxnSpPr>
            <p:cNvPr id="336" name="Google Shape;336;p54"/>
            <p:cNvCxnSpPr/>
            <p:nvPr/>
          </p:nvCxnSpPr>
          <p:spPr>
            <a:xfrm flipH="1">
              <a:off x="3157468" y="5102344"/>
              <a:ext cx="1" cy="260733"/>
            </a:xfrm>
            <a:prstGeom prst="straightConnector1">
              <a:avLst/>
            </a:prstGeom>
            <a:noFill/>
            <a:ln w="38100" cap="flat" cmpd="sng">
              <a:solidFill>
                <a:srgbClr val="002060"/>
              </a:solidFill>
              <a:prstDash val="solid"/>
              <a:round/>
              <a:headEnd type="none" w="sm" len="sm"/>
              <a:tailEnd type="triangle" w="med" len="med"/>
            </a:ln>
          </p:spPr>
        </p:cxnSp>
        <p:cxnSp>
          <p:nvCxnSpPr>
            <p:cNvPr id="337" name="Google Shape;337;p54"/>
            <p:cNvCxnSpPr/>
            <p:nvPr/>
          </p:nvCxnSpPr>
          <p:spPr>
            <a:xfrm flipH="1">
              <a:off x="8487823" y="4548221"/>
              <a:ext cx="635" cy="222250"/>
            </a:xfrm>
            <a:prstGeom prst="straightConnector1">
              <a:avLst/>
            </a:prstGeom>
            <a:noFill/>
            <a:ln w="38100" cap="flat" cmpd="sng">
              <a:solidFill>
                <a:srgbClr val="C00000"/>
              </a:solidFill>
              <a:prstDash val="solid"/>
              <a:round/>
              <a:headEnd type="none" w="sm" len="sm"/>
              <a:tailEnd type="triangle" w="med" len="med"/>
            </a:ln>
          </p:spPr>
        </p:cxnSp>
        <p:cxnSp>
          <p:nvCxnSpPr>
            <p:cNvPr id="338" name="Google Shape;338;p54"/>
            <p:cNvCxnSpPr/>
            <p:nvPr/>
          </p:nvCxnSpPr>
          <p:spPr>
            <a:xfrm flipH="1">
              <a:off x="3195051" y="4502227"/>
              <a:ext cx="635" cy="244475"/>
            </a:xfrm>
            <a:prstGeom prst="straightConnector1">
              <a:avLst/>
            </a:prstGeom>
            <a:noFill/>
            <a:ln w="38100" cap="flat" cmpd="sng">
              <a:solidFill>
                <a:srgbClr val="002060"/>
              </a:solidFill>
              <a:prstDash val="solid"/>
              <a:round/>
              <a:headEnd type="none" w="sm" len="sm"/>
              <a:tailEnd type="triangle" w="med" len="med"/>
            </a:ln>
          </p:spPr>
        </p:cxnSp>
        <p:sp>
          <p:nvSpPr>
            <p:cNvPr id="339" name="Google Shape;339;p54"/>
            <p:cNvSpPr txBox="1"/>
            <p:nvPr/>
          </p:nvSpPr>
          <p:spPr>
            <a:xfrm>
              <a:off x="742122" y="5360485"/>
              <a:ext cx="5112695" cy="1258801"/>
            </a:xfrm>
            <a:prstGeom prst="rect">
              <a:avLst/>
            </a:prstGeom>
            <a:noFill/>
            <a:ln w="28575" cap="flat" cmpd="sng">
              <a:solidFill>
                <a:srgbClr val="1679AD"/>
              </a:solid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Si votre eau ne contient pas d’autres contaminants, elle est conforme aux normes.</a:t>
              </a:r>
              <a:endParaRPr sz="1500" b="0" i="0" u="none" strike="noStrike" cap="none">
                <a:solidFill>
                  <a:srgbClr val="000000"/>
                </a:solidFill>
                <a:latin typeface="Calibri"/>
                <a:ea typeface="Calibri"/>
                <a:cs typeface="Calibri"/>
                <a:sym typeface="Calibri"/>
              </a:endParaRPr>
            </a:p>
            <a:p>
              <a:pPr marL="342900" marR="0" lvl="0" indent="-342900" algn="l" rtl="0">
                <a:lnSpc>
                  <a:spcPct val="100000"/>
                </a:lnSpc>
                <a:spcBef>
                  <a:spcPts val="0"/>
                </a:spcBef>
                <a:spcAft>
                  <a:spcPts val="0"/>
                </a:spcAft>
                <a:buClr>
                  <a:srgbClr val="000000"/>
                </a:buClr>
                <a:buSzPts val="1500"/>
                <a:buFont typeface="Noto Sans Symbols"/>
                <a:buChar char="∙"/>
              </a:pPr>
              <a:r>
                <a:rPr lang="fr-CA" sz="1500" b="0" i="0" u="none" strike="noStrike" cap="none">
                  <a:solidFill>
                    <a:srgbClr val="000000"/>
                  </a:solidFill>
                  <a:latin typeface="Calibri"/>
                  <a:ea typeface="Calibri"/>
                  <a:cs typeface="Calibri"/>
                  <a:sym typeface="Calibri"/>
                </a:rPr>
                <a:t>Refaire l’analyse microbiologique chaque printemps et chaque automne pour vous assurer que l’eau de votre puits demeure conforme.</a:t>
              </a:r>
              <a:endParaRPr sz="1500" b="0" i="0" u="none" strike="noStrike" cap="none">
                <a:solidFill>
                  <a:srgbClr val="000000"/>
                </a:solidFill>
                <a:latin typeface="Calibri"/>
                <a:ea typeface="Calibri"/>
                <a:cs typeface="Calibri"/>
                <a:sym typeface="Calibri"/>
              </a:endParaRPr>
            </a:p>
          </p:txBody>
        </p:sp>
        <p:cxnSp>
          <p:nvCxnSpPr>
            <p:cNvPr id="340" name="Google Shape;340;p54"/>
            <p:cNvCxnSpPr/>
            <p:nvPr/>
          </p:nvCxnSpPr>
          <p:spPr>
            <a:xfrm flipH="1">
              <a:off x="8506872" y="5099752"/>
              <a:ext cx="635" cy="244475"/>
            </a:xfrm>
            <a:prstGeom prst="straightConnector1">
              <a:avLst/>
            </a:prstGeom>
            <a:noFill/>
            <a:ln w="38100" cap="flat" cmpd="sng">
              <a:solidFill>
                <a:srgbClr val="C00000"/>
              </a:solidFill>
              <a:prstDash val="solid"/>
              <a:round/>
              <a:headEnd type="none" w="sm" len="sm"/>
              <a:tailEnd type="triangle" w="med" len="med"/>
            </a:ln>
          </p:spPr>
        </p:cxnSp>
        <p:cxnSp>
          <p:nvCxnSpPr>
            <p:cNvPr id="341" name="Google Shape;341;p54"/>
            <p:cNvCxnSpPr/>
            <p:nvPr/>
          </p:nvCxnSpPr>
          <p:spPr>
            <a:xfrm rot="10800000" flipH="1">
              <a:off x="10712640" y="3913086"/>
              <a:ext cx="635" cy="1469060"/>
            </a:xfrm>
            <a:prstGeom prst="straightConnector1">
              <a:avLst/>
            </a:prstGeom>
            <a:noFill/>
            <a:ln w="38100" cap="flat" cmpd="sng">
              <a:solidFill>
                <a:srgbClr val="C00000"/>
              </a:solidFill>
              <a:prstDash val="solid"/>
              <a:round/>
              <a:headEnd type="none" w="sm" len="sm"/>
              <a:tailEnd type="triangle" w="med" len="med"/>
            </a:ln>
          </p:spPr>
        </p:cxnSp>
        <p:cxnSp>
          <p:nvCxnSpPr>
            <p:cNvPr id="342" name="Google Shape;342;p54"/>
            <p:cNvCxnSpPr/>
            <p:nvPr/>
          </p:nvCxnSpPr>
          <p:spPr>
            <a:xfrm flipH="1">
              <a:off x="6440988" y="1895122"/>
              <a:ext cx="635" cy="246380"/>
            </a:xfrm>
            <a:prstGeom prst="straightConnector1">
              <a:avLst/>
            </a:prstGeom>
            <a:noFill/>
            <a:ln w="38100" cap="flat" cmpd="sng">
              <a:solidFill>
                <a:srgbClr val="C00000"/>
              </a:solidFill>
              <a:prstDash val="solid"/>
              <a:round/>
              <a:headEnd type="none" w="sm" len="sm"/>
              <a:tailEnd type="triangle" w="med" len="med"/>
            </a:ln>
          </p:spPr>
        </p:cxnSp>
        <p:cxnSp>
          <p:nvCxnSpPr>
            <p:cNvPr id="343" name="Google Shape;343;p54"/>
            <p:cNvCxnSpPr/>
            <p:nvPr/>
          </p:nvCxnSpPr>
          <p:spPr>
            <a:xfrm flipH="1">
              <a:off x="3157468" y="2452858"/>
              <a:ext cx="635" cy="246380"/>
            </a:xfrm>
            <a:prstGeom prst="straightConnector1">
              <a:avLst/>
            </a:prstGeom>
            <a:noFill/>
            <a:ln w="38100" cap="flat" cmpd="sng">
              <a:solidFill>
                <a:srgbClr val="002060"/>
              </a:solidFill>
              <a:prstDash val="solid"/>
              <a:round/>
              <a:headEnd type="none" w="sm" len="sm"/>
              <a:tailEnd type="triangle" w="med" len="med"/>
            </a:ln>
          </p:spPr>
        </p:cxnSp>
        <p:sp>
          <p:nvSpPr>
            <p:cNvPr id="331" name="Google Shape;331;p54"/>
            <p:cNvSpPr txBox="1"/>
            <p:nvPr/>
          </p:nvSpPr>
          <p:spPr>
            <a:xfrm>
              <a:off x="8739036" y="1798835"/>
              <a:ext cx="3185620" cy="991769"/>
            </a:xfrm>
            <a:prstGeom prst="rect">
              <a:avLst/>
            </a:prstGeom>
            <a:solidFill>
              <a:srgbClr val="FBE4D4"/>
            </a:solidFill>
            <a:ln w="28575" cap="flat" cmpd="sng">
              <a:solidFill>
                <a:srgbClr val="C00000"/>
              </a:solid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000000"/>
                </a:buClr>
                <a:buSzPts val="1500"/>
                <a:buFont typeface="Noto Sans Symbols"/>
                <a:buChar char="∙"/>
              </a:pPr>
              <a:r>
                <a:rPr lang="fr-CA" sz="1500" b="0" i="0" u="none" strike="noStrike" cap="none" dirty="0">
                  <a:solidFill>
                    <a:srgbClr val="000000"/>
                  </a:solidFill>
                  <a:latin typeface="Calibri"/>
                  <a:ea typeface="Calibri"/>
                  <a:cs typeface="Calibri"/>
                  <a:sym typeface="Calibri"/>
                </a:rPr>
                <a:t>Faites exactement comme s’il y avait des E. coli ou des entérocoques (ne pas boire ni consommer l’eau du robinet, etc.)</a:t>
              </a:r>
              <a:endParaRPr sz="1500" b="0" i="0" u="none" strike="noStrike" cap="none" dirty="0">
                <a:solidFill>
                  <a:srgbClr val="000000"/>
                </a:solidFill>
                <a:latin typeface="Calibri"/>
                <a:ea typeface="Calibri"/>
                <a:cs typeface="Calibri"/>
                <a:sym typeface="Calibri"/>
              </a:endParaRPr>
            </a:p>
          </p:txBody>
        </p:sp>
        <p:sp>
          <p:nvSpPr>
            <p:cNvPr id="344" name="Google Shape;344;p54"/>
            <p:cNvSpPr txBox="1"/>
            <p:nvPr/>
          </p:nvSpPr>
          <p:spPr>
            <a:xfrm>
              <a:off x="6440987" y="3107997"/>
              <a:ext cx="5483669" cy="805089"/>
            </a:xfrm>
            <a:prstGeom prst="rect">
              <a:avLst/>
            </a:prstGeom>
            <a:solidFill>
              <a:srgbClr val="FBE4D4"/>
            </a:solidFill>
            <a:ln w="28575" cap="flat" cmpd="sng">
              <a:solidFill>
                <a:srgbClr val="C00000"/>
              </a:solid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lnSpc>
                  <a:spcPct val="100000"/>
                </a:lnSpc>
                <a:spcBef>
                  <a:spcPts val="200"/>
                </a:spcBef>
                <a:spcAft>
                  <a:spcPts val="0"/>
                </a:spcAft>
                <a:buClr>
                  <a:srgbClr val="000000"/>
                </a:buClr>
                <a:buSzPts val="1450"/>
                <a:buFont typeface="Noto Sans Symbols"/>
                <a:buChar char="∙"/>
              </a:pPr>
              <a:r>
                <a:rPr lang="fr-CA" sz="1450" b="0" i="0" u="none" strike="noStrike" cap="none" dirty="0">
                  <a:solidFill>
                    <a:srgbClr val="000000"/>
                  </a:solidFill>
                  <a:latin typeface="Calibri"/>
                  <a:ea typeface="Calibri"/>
                  <a:cs typeface="Calibri"/>
                  <a:sym typeface="Calibri"/>
                </a:rPr>
                <a:t>Rechercher la source de la contamination</a:t>
              </a:r>
              <a:endParaRPr dirty="0"/>
            </a:p>
            <a:p>
              <a:pPr marL="342900" marR="0" lvl="0" indent="-342900" algn="l" rtl="0">
                <a:lnSpc>
                  <a:spcPct val="100000"/>
                </a:lnSpc>
                <a:spcBef>
                  <a:spcPts val="200"/>
                </a:spcBef>
                <a:spcAft>
                  <a:spcPts val="0"/>
                </a:spcAft>
                <a:buClr>
                  <a:srgbClr val="000000"/>
                </a:buClr>
                <a:buSzPts val="1450"/>
                <a:buFont typeface="Noto Sans Symbols"/>
                <a:buChar char="∙"/>
              </a:pPr>
              <a:r>
                <a:rPr lang="fr-CA" sz="1450" b="0" i="0" u="none" strike="noStrike" cap="none" dirty="0">
                  <a:solidFill>
                    <a:srgbClr val="000000"/>
                  </a:solidFill>
                  <a:latin typeface="Calibri"/>
                  <a:ea typeface="Calibri"/>
                  <a:cs typeface="Calibri"/>
                  <a:sym typeface="Calibri"/>
                </a:rPr>
                <a:t>Tenter de contrôler le problème si possible.</a:t>
              </a:r>
              <a:endParaRPr dirty="0"/>
            </a:p>
            <a:p>
              <a:pPr marL="342900" marR="0" lvl="0" indent="-342900" algn="l" rtl="0">
                <a:lnSpc>
                  <a:spcPct val="100000"/>
                </a:lnSpc>
                <a:spcBef>
                  <a:spcPts val="200"/>
                </a:spcBef>
                <a:spcAft>
                  <a:spcPts val="200"/>
                </a:spcAft>
                <a:buClr>
                  <a:srgbClr val="000000"/>
                </a:buClr>
                <a:buSzPts val="1450"/>
                <a:buFont typeface="Noto Sans Symbols"/>
                <a:buChar char="∙"/>
              </a:pPr>
              <a:r>
                <a:rPr lang="fr-CA" sz="1450" b="0" i="0" u="none" strike="noStrike" cap="none" dirty="0">
                  <a:solidFill>
                    <a:srgbClr val="000000"/>
                  </a:solidFill>
                  <a:latin typeface="Calibri"/>
                  <a:ea typeface="Calibri"/>
                  <a:cs typeface="Calibri"/>
                  <a:sym typeface="Calibri"/>
                </a:rPr>
                <a:t>Continuer à faire comme si E. coli était présent (désinfection, etc.)</a:t>
              </a:r>
              <a:endParaRPr sz="1450" b="0" i="0" u="none" strike="noStrike" cap="none" dirty="0">
                <a:solidFill>
                  <a:srgbClr val="000000"/>
                </a:solidFill>
                <a:latin typeface="Calibri"/>
                <a:ea typeface="Calibri"/>
                <a:cs typeface="Calibri"/>
                <a:sym typeface="Calibri"/>
              </a:endParaRPr>
            </a:p>
          </p:txBody>
        </p:sp>
        <p:cxnSp>
          <p:nvCxnSpPr>
            <p:cNvPr id="345" name="Google Shape;345;p54"/>
            <p:cNvCxnSpPr/>
            <p:nvPr/>
          </p:nvCxnSpPr>
          <p:spPr>
            <a:xfrm flipH="1">
              <a:off x="10173433" y="2784429"/>
              <a:ext cx="1" cy="323568"/>
            </a:xfrm>
            <a:prstGeom prst="straightConnector1">
              <a:avLst/>
            </a:prstGeom>
            <a:noFill/>
            <a:ln w="38100" cap="flat" cmpd="sng">
              <a:solidFill>
                <a:srgbClr val="C00000"/>
              </a:solidFill>
              <a:prstDash val="solid"/>
              <a:round/>
              <a:headEnd type="none" w="sm" len="sm"/>
              <a:tailEnd type="triangle" w="med" len="med"/>
            </a:ln>
          </p:spPr>
        </p:cxn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55"/>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52" name="Google Shape;352;p55"/>
          <p:cNvSpPr/>
          <p:nvPr>
            <p:custDataLst>
              <p:tags r:id="rId2"/>
            </p:custDataLst>
          </p:nvPr>
        </p:nvSpPr>
        <p:spPr>
          <a:xfrm>
            <a:off x="0" y="3424602"/>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353" name="Google Shape;353;p55"/>
          <p:cNvSpPr/>
          <p:nvPr>
            <p:custDataLst>
              <p:tags r:id="rId3"/>
            </p:custDataLst>
          </p:nvPr>
        </p:nvSpPr>
        <p:spPr>
          <a:xfrm>
            <a:off x="850900" y="3723221"/>
            <a:ext cx="10477500" cy="98488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fr-CA" sz="3200" b="1" i="0" u="none" strike="noStrike" cap="none">
                <a:solidFill>
                  <a:schemeClr val="lt1"/>
                </a:solidFill>
                <a:latin typeface="Arial"/>
                <a:ea typeface="Arial"/>
                <a:cs typeface="Arial"/>
                <a:sym typeface="Arial"/>
              </a:rPr>
              <a:t>Comment trouver les causes possibles </a:t>
            </a:r>
            <a:endParaRPr/>
          </a:p>
          <a:p>
            <a:pPr marL="0" marR="0" lvl="0" indent="0" algn="ctr" rtl="0">
              <a:lnSpc>
                <a:spcPct val="100000"/>
              </a:lnSpc>
              <a:spcBef>
                <a:spcPts val="0"/>
              </a:spcBef>
              <a:spcAft>
                <a:spcPts val="0"/>
              </a:spcAft>
              <a:buNone/>
            </a:pPr>
            <a:r>
              <a:rPr lang="fr-CA" sz="3200" b="1" i="0" u="none" strike="noStrike" cap="none">
                <a:solidFill>
                  <a:schemeClr val="lt1"/>
                </a:solidFill>
                <a:latin typeface="Arial"/>
                <a:ea typeface="Arial"/>
                <a:cs typeface="Arial"/>
                <a:sym typeface="Arial"/>
              </a:rPr>
              <a:t>de contamination? </a:t>
            </a:r>
            <a:endParaRPr sz="3200" b="1" i="0" u="none" strike="noStrike" cap="none">
              <a:solidFill>
                <a:schemeClr val="lt1"/>
              </a:solidFill>
              <a:latin typeface="Arial"/>
              <a:ea typeface="Arial"/>
              <a:cs typeface="Arial"/>
              <a:sym typeface="Arial"/>
            </a:endParaRPr>
          </a:p>
        </p:txBody>
      </p:sp>
      <p:sp>
        <p:nvSpPr>
          <p:cNvPr id="354" name="Google Shape;354;p55"/>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a:solidFill>
                  <a:schemeClr val="lt1"/>
                </a:solidFill>
                <a:latin typeface="Arial"/>
                <a:ea typeface="Arial"/>
                <a:cs typeface="Arial"/>
                <a:sym typeface="Arial"/>
              </a:rPr>
              <a:t>Section 3</a:t>
            </a:r>
            <a:endParaRPr sz="1400" b="0" i="0" u="none" strike="noStrike" cap="none">
              <a:solidFill>
                <a:srgbClr val="000000"/>
              </a:solidFill>
              <a:latin typeface="Arial"/>
              <a:ea typeface="Arial"/>
              <a:cs typeface="Arial"/>
              <a:sym typeface="Arial"/>
            </a:endParaRPr>
          </a:p>
        </p:txBody>
      </p:sp>
      <p:pic>
        <p:nvPicPr>
          <p:cNvPr id="355" name="Google Shape;355;p55"/>
          <p:cNvPicPr preferRelativeResize="0"/>
          <p:nvPr>
            <p:custDataLst>
              <p:tags r:id="rId5"/>
            </p:custDataLst>
          </p:nvPr>
        </p:nvPicPr>
        <p:blipFill rotWithShape="1">
          <a:blip r:embed="rId12">
            <a:alphaModFix/>
          </a:blip>
          <a:srcRect/>
          <a:stretch/>
        </p:blipFill>
        <p:spPr>
          <a:xfrm>
            <a:off x="6006370" y="1880863"/>
            <a:ext cx="179259" cy="619258"/>
          </a:xfrm>
          <a:prstGeom prst="rect">
            <a:avLst/>
          </a:prstGeom>
          <a:noFill/>
          <a:ln>
            <a:noFill/>
          </a:ln>
        </p:spPr>
      </p:pic>
      <p:pic>
        <p:nvPicPr>
          <p:cNvPr id="356" name="Google Shape;356;p55"/>
          <p:cNvPicPr preferRelativeResize="0"/>
          <p:nvPr>
            <p:custDataLst>
              <p:tags r:id="rId6"/>
            </p:custDataLst>
          </p:nvPr>
        </p:nvPicPr>
        <p:blipFill rotWithShape="1">
          <a:blip r:embed="rId13">
            <a:alphaModFix/>
          </a:blip>
          <a:srcRect t="26334"/>
          <a:stretch/>
        </p:blipFill>
        <p:spPr>
          <a:xfrm>
            <a:off x="-6350" y="4825469"/>
            <a:ext cx="12192000" cy="2032531"/>
          </a:xfrm>
          <a:prstGeom prst="rect">
            <a:avLst/>
          </a:prstGeom>
          <a:noFill/>
          <a:ln>
            <a:noFill/>
          </a:ln>
        </p:spPr>
      </p:pic>
      <p:pic>
        <p:nvPicPr>
          <p:cNvPr id="357" name="Google Shape;357;p55"/>
          <p:cNvPicPr preferRelativeResize="0"/>
          <p:nvPr>
            <p:custDataLst>
              <p:tags r:id="rId7"/>
            </p:custDataLst>
          </p:nvPr>
        </p:nvPicPr>
        <p:blipFill rotWithShape="1">
          <a:blip r:embed="rId14">
            <a:alphaModFix/>
          </a:blip>
          <a:srcRect/>
          <a:stretch/>
        </p:blipFill>
        <p:spPr>
          <a:xfrm>
            <a:off x="6464150" y="995031"/>
            <a:ext cx="456296" cy="622996"/>
          </a:xfrm>
          <a:prstGeom prst="rect">
            <a:avLst/>
          </a:prstGeom>
          <a:noFill/>
          <a:ln>
            <a:noFill/>
          </a:ln>
        </p:spPr>
      </p:pic>
      <p:pic>
        <p:nvPicPr>
          <p:cNvPr id="358" name="Google Shape;358;p55"/>
          <p:cNvPicPr preferRelativeResize="0"/>
          <p:nvPr>
            <p:custDataLst>
              <p:tags r:id="rId8"/>
            </p:custDataLst>
          </p:nvPr>
        </p:nvPicPr>
        <p:blipFill rotWithShape="1">
          <a:blip r:embed="rId14">
            <a:alphaModFix/>
          </a:blip>
          <a:srcRect/>
          <a:stretch/>
        </p:blipFill>
        <p:spPr>
          <a:xfrm>
            <a:off x="5879948" y="995031"/>
            <a:ext cx="456296" cy="622996"/>
          </a:xfrm>
          <a:prstGeom prst="rect">
            <a:avLst/>
          </a:prstGeom>
          <a:noFill/>
          <a:ln>
            <a:noFill/>
          </a:ln>
        </p:spPr>
      </p:pic>
      <p:pic>
        <p:nvPicPr>
          <p:cNvPr id="359" name="Google Shape;359;p55"/>
          <p:cNvPicPr preferRelativeResize="0"/>
          <p:nvPr>
            <p:custDataLst>
              <p:tags r:id="rId9"/>
            </p:custDataLst>
          </p:nvPr>
        </p:nvPicPr>
        <p:blipFill rotWithShape="1">
          <a:blip r:embed="rId14">
            <a:alphaModFix/>
          </a:blip>
          <a:srcRect/>
          <a:stretch/>
        </p:blipFill>
        <p:spPr>
          <a:xfrm>
            <a:off x="5295746" y="995031"/>
            <a:ext cx="456296" cy="62299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56"/>
          <p:cNvSpPr txBox="1">
            <a:spLocks noGrp="1"/>
          </p:cNvSpPr>
          <p:nvPr>
            <p:ph type="body" idx="1"/>
            <p:custDataLst>
              <p:tags r:id="rId1"/>
            </p:custDataLst>
          </p:nvPr>
        </p:nvSpPr>
        <p:spPr>
          <a:xfrm>
            <a:off x="717451" y="1576554"/>
            <a:ext cx="10757097" cy="4776717"/>
          </a:xfrm>
          <a:prstGeom prst="rect">
            <a:avLst/>
          </a:prstGeom>
          <a:noFill/>
          <a:ln>
            <a:noFill/>
          </a:ln>
        </p:spPr>
        <p:txBody>
          <a:bodyPr spcFirstLastPara="1" wrap="square" lIns="91425" tIns="45700" rIns="91425" bIns="45700" anchor="t" anchorCtr="0">
            <a:normAutofit fontScale="92500"/>
          </a:bodyPr>
          <a:lstStyle/>
          <a:p>
            <a:pPr marL="268288" lvl="0" indent="0" algn="l" rtl="0">
              <a:lnSpc>
                <a:spcPct val="120000"/>
              </a:lnSpc>
              <a:spcBef>
                <a:spcPts val="600"/>
              </a:spcBef>
              <a:spcAft>
                <a:spcPts val="0"/>
              </a:spcAft>
              <a:buSzPts val="2595"/>
              <a:buNone/>
            </a:pPr>
            <a:r>
              <a:rPr lang="fr-CA"/>
              <a:t>… Le ministère de l’Environnement recommande de déterminer la source de la contamination et d’apporter, si possible, les correctifs appropriés. </a:t>
            </a:r>
            <a:endParaRPr/>
          </a:p>
          <a:p>
            <a:pPr marL="268288" lvl="0" indent="0" algn="l" rtl="0">
              <a:lnSpc>
                <a:spcPct val="120000"/>
              </a:lnSpc>
              <a:spcBef>
                <a:spcPts val="1800"/>
              </a:spcBef>
              <a:spcAft>
                <a:spcPts val="0"/>
              </a:spcAft>
              <a:buSzPts val="2595"/>
              <a:buNone/>
            </a:pPr>
            <a:r>
              <a:rPr lang="fr-CA"/>
              <a:t>Or, il est très difficile de déterminer avec certitude la source de contamination, à moins d’effectuer des tests spécialisés  dispendieux.</a:t>
            </a:r>
            <a:endParaRPr/>
          </a:p>
          <a:p>
            <a:pPr marL="268288" lvl="0" indent="0" algn="l" rtl="0">
              <a:lnSpc>
                <a:spcPct val="120000"/>
              </a:lnSpc>
              <a:spcBef>
                <a:spcPts val="1800"/>
              </a:spcBef>
              <a:spcAft>
                <a:spcPts val="0"/>
              </a:spcAft>
              <a:buSzPts val="2595"/>
              <a:buNone/>
            </a:pPr>
            <a:r>
              <a:rPr lang="fr-CA" sz="3500" b="1">
                <a:solidFill>
                  <a:srgbClr val="002060"/>
                </a:solidFill>
              </a:rPr>
              <a:t>Ce que vous pouvez faire : </a:t>
            </a:r>
            <a:endParaRPr/>
          </a:p>
          <a:p>
            <a:pPr marL="268288" lvl="0" indent="0" algn="l" rtl="0">
              <a:lnSpc>
                <a:spcPct val="120000"/>
              </a:lnSpc>
              <a:spcBef>
                <a:spcPts val="600"/>
              </a:spcBef>
              <a:spcAft>
                <a:spcPts val="0"/>
              </a:spcAft>
              <a:buSzPts val="2595"/>
              <a:buNone/>
            </a:pPr>
            <a:r>
              <a:rPr lang="fr-CA"/>
              <a:t>Identifier les </a:t>
            </a:r>
            <a:r>
              <a:rPr lang="fr-CA" b="1"/>
              <a:t>sources les plus probables </a:t>
            </a:r>
            <a:r>
              <a:rPr lang="fr-CA"/>
              <a:t>de contamination et </a:t>
            </a:r>
            <a:r>
              <a:rPr lang="fr-CA" b="1"/>
              <a:t>les facteurs qui rendent votre puits vulnérable</a:t>
            </a:r>
            <a:r>
              <a:rPr lang="fr-CA"/>
              <a:t> à la contamination, en </a:t>
            </a:r>
            <a:r>
              <a:rPr lang="fr-CA" b="1"/>
              <a:t>inspectant votre puits et ses environs</a:t>
            </a:r>
            <a:r>
              <a:rPr lang="fr-CA"/>
              <a:t>.</a:t>
            </a:r>
            <a:endParaRPr/>
          </a:p>
        </p:txBody>
      </p:sp>
      <p:sp>
        <p:nvSpPr>
          <p:cNvPr id="366" name="Google Shape;366;p56"/>
          <p:cNvSpPr/>
          <p:nvPr>
            <p:custDataLst>
              <p:tags r:id="rId2"/>
            </p:custDataLst>
          </p:nvPr>
        </p:nvSpPr>
        <p:spPr>
          <a:xfrm>
            <a:off x="-12700" y="-49918"/>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367" name="Google Shape;367;p56"/>
          <p:cNvSpPr txBox="1">
            <a:spLocks noGrp="1"/>
          </p:cNvSpPr>
          <p:nvPr>
            <p:ph type="title"/>
            <p:custDataLst>
              <p:tags r:id="rId3"/>
            </p:custDataLst>
          </p:nvPr>
        </p:nvSpPr>
        <p:spPr>
          <a:xfrm>
            <a:off x="824552" y="504729"/>
            <a:ext cx="10868660" cy="4985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None/>
            </a:pPr>
            <a:r>
              <a:rPr lang="fr-CA" sz="3600" b="1">
                <a:solidFill>
                  <a:srgbClr val="002060"/>
                </a:solidFill>
                <a:latin typeface="Montserrat"/>
                <a:ea typeface="Montserrat"/>
                <a:cs typeface="Montserrat"/>
                <a:sym typeface="Montserrat"/>
              </a:rPr>
              <a:t>En cas de contamination microbiologique…</a:t>
            </a:r>
            <a:endParaRPr sz="3600" b="1">
              <a:solidFill>
                <a:srgbClr val="002060"/>
              </a:solidFill>
              <a:latin typeface="Montserrat"/>
              <a:ea typeface="Montserrat"/>
              <a:cs typeface="Montserrat"/>
              <a:sym typeface="Montserra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pic>
        <p:nvPicPr>
          <p:cNvPr id="373" name="Google Shape;373;p57"/>
          <p:cNvPicPr preferRelativeResize="0"/>
          <p:nvPr>
            <p:custDataLst>
              <p:tags r:id="rId1"/>
            </p:custDataLst>
          </p:nvPr>
        </p:nvPicPr>
        <p:blipFill rotWithShape="1">
          <a:blip r:embed="rId14">
            <a:alphaModFix/>
          </a:blip>
          <a:srcRect/>
          <a:stretch/>
        </p:blipFill>
        <p:spPr>
          <a:xfrm>
            <a:off x="4107282" y="1654151"/>
            <a:ext cx="7533565" cy="5165271"/>
          </a:xfrm>
          <a:prstGeom prst="rect">
            <a:avLst/>
          </a:prstGeom>
          <a:noFill/>
          <a:ln>
            <a:noFill/>
          </a:ln>
        </p:spPr>
      </p:pic>
      <p:sp>
        <p:nvSpPr>
          <p:cNvPr id="374" name="Google Shape;374;p57"/>
          <p:cNvSpPr txBox="1">
            <a:spLocks noGrp="1"/>
          </p:cNvSpPr>
          <p:nvPr>
            <p:ph type="body" idx="1"/>
            <p:custDataLst>
              <p:tags r:id="rId2"/>
            </p:custDataLst>
          </p:nvPr>
        </p:nvSpPr>
        <p:spPr>
          <a:xfrm>
            <a:off x="625136" y="2114429"/>
            <a:ext cx="10417238" cy="3918744"/>
          </a:xfrm>
          <a:prstGeom prst="rect">
            <a:avLst/>
          </a:prstGeom>
          <a:noFill/>
          <a:ln>
            <a:noFill/>
          </a:ln>
        </p:spPr>
        <p:txBody>
          <a:bodyPr spcFirstLastPara="1" wrap="square" lIns="91425" tIns="45700" rIns="91425" bIns="45700" anchor="t" anchorCtr="0">
            <a:normAutofit/>
          </a:bodyPr>
          <a:lstStyle/>
          <a:p>
            <a:pPr marL="268288" lvl="0" indent="0" algn="l" rtl="0">
              <a:lnSpc>
                <a:spcPct val="120000"/>
              </a:lnSpc>
              <a:spcBef>
                <a:spcPts val="600"/>
              </a:spcBef>
              <a:spcAft>
                <a:spcPts val="0"/>
              </a:spcAft>
              <a:buSzPts val="2400"/>
              <a:buNone/>
            </a:pPr>
            <a:endParaRPr/>
          </a:p>
          <a:p>
            <a:pPr marL="114300" lvl="0" indent="0" algn="l" rtl="0">
              <a:lnSpc>
                <a:spcPct val="90000"/>
              </a:lnSpc>
              <a:spcBef>
                <a:spcPts val="1000"/>
              </a:spcBef>
              <a:spcAft>
                <a:spcPts val="0"/>
              </a:spcAft>
              <a:buSzPts val="1800"/>
              <a:buNone/>
            </a:pPr>
            <a:endParaRPr/>
          </a:p>
        </p:txBody>
      </p:sp>
      <p:sp>
        <p:nvSpPr>
          <p:cNvPr id="375" name="Google Shape;375;p57"/>
          <p:cNvSpPr/>
          <p:nvPr>
            <p:custDataLst>
              <p:tags r:id="rId3"/>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376" name="Google Shape;376;p57"/>
          <p:cNvSpPr txBox="1">
            <a:spLocks noGrp="1"/>
          </p:cNvSpPr>
          <p:nvPr>
            <p:ph type="title"/>
            <p:custDataLst>
              <p:tags r:id="rId4"/>
            </p:custDataLst>
          </p:nvPr>
        </p:nvSpPr>
        <p:spPr>
          <a:xfrm>
            <a:off x="353157" y="154338"/>
            <a:ext cx="11738759" cy="997196"/>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None/>
            </a:pPr>
            <a:r>
              <a:rPr lang="fr-CA" sz="3600" b="1" dirty="0">
                <a:solidFill>
                  <a:srgbClr val="002060"/>
                </a:solidFill>
              </a:rPr>
              <a:t>Sources de contamination </a:t>
            </a:r>
            <a:br>
              <a:rPr lang="fr-CA" sz="3600" b="1" dirty="0">
                <a:solidFill>
                  <a:srgbClr val="002060"/>
                </a:solidFill>
              </a:rPr>
            </a:br>
            <a:r>
              <a:rPr lang="fr-CA" sz="3600" b="1" dirty="0">
                <a:solidFill>
                  <a:srgbClr val="002060"/>
                </a:solidFill>
              </a:rPr>
              <a:t>(microbiologique et nitrates-nitrites)</a:t>
            </a:r>
            <a:endParaRPr sz="3600" b="1" dirty="0">
              <a:solidFill>
                <a:srgbClr val="002060"/>
              </a:solidFill>
              <a:latin typeface="Montserrat"/>
              <a:ea typeface="Montserrat"/>
              <a:cs typeface="Montserrat"/>
              <a:sym typeface="Montserrat"/>
            </a:endParaRPr>
          </a:p>
        </p:txBody>
      </p:sp>
      <p:sp>
        <p:nvSpPr>
          <p:cNvPr id="377" name="Google Shape;377;p57"/>
          <p:cNvSpPr txBox="1"/>
          <p:nvPr>
            <p:custDataLst>
              <p:tags r:id="rId5"/>
            </p:custDataLst>
          </p:nvPr>
        </p:nvSpPr>
        <p:spPr>
          <a:xfrm>
            <a:off x="510365" y="5903077"/>
            <a:ext cx="352293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dirty="0">
                <a:solidFill>
                  <a:srgbClr val="000000"/>
                </a:solidFill>
                <a:latin typeface="Arial"/>
                <a:ea typeface="Arial"/>
                <a:cs typeface="Arial"/>
                <a:sym typeface="Arial"/>
              </a:rPr>
              <a:t>Source : IRDA et MAPAQ, 2003 (</a:t>
            </a:r>
            <a:r>
              <a:rPr lang="fr-CA" sz="1400" b="0" i="0" u="sng" strike="noStrike" cap="none" dirty="0" err="1">
                <a:solidFill>
                  <a:srgbClr val="000000"/>
                </a:solidFill>
                <a:latin typeface="Arial"/>
                <a:ea typeface="Arial"/>
                <a:cs typeface="Arial"/>
                <a:sym typeface="Arial"/>
                <a:hlinkClick r:id="rId15">
                  <a:extLst>
                    <a:ext uri="{A12FA001-AC4F-418D-AE19-62706E023703}">
                      <ahyp:hlinkClr xmlns:ahyp="http://schemas.microsoft.com/office/drawing/2018/hyperlinkcolor" val="tx"/>
                    </a:ext>
                  </a:extLst>
                </a:hlinkClick>
              </a:rPr>
              <a:t>Guide_MAPAQ.qxd</a:t>
            </a:r>
            <a:r>
              <a:rPr lang="fr-CA" sz="1400" b="0" i="0" u="sng" strike="noStrike" cap="none" dirty="0">
                <a:solidFill>
                  <a:srgbClr val="000000"/>
                </a:solidFill>
                <a:latin typeface="Arial"/>
                <a:ea typeface="Arial"/>
                <a:cs typeface="Arial"/>
                <a:sym typeface="Arial"/>
                <a:hlinkClick r:id="rId15">
                  <a:extLst>
                    <a:ext uri="{A12FA001-AC4F-418D-AE19-62706E023703}">
                      <ahyp:hlinkClr xmlns:ahyp="http://schemas.microsoft.com/office/drawing/2018/hyperlinkcolor" val="tx"/>
                    </a:ext>
                  </a:extLst>
                </a:hlinkClick>
              </a:rPr>
              <a:t> (banq.qc.ca)</a:t>
            </a:r>
            <a:r>
              <a:rPr lang="fr-CA" sz="1400" b="0" i="0" u="none" strike="noStrike" cap="none" dirty="0">
                <a:solidFill>
                  <a:srgbClr val="000000"/>
                </a:solidFill>
                <a:latin typeface="Arial"/>
                <a:ea typeface="Arial"/>
                <a:cs typeface="Arial"/>
                <a:sym typeface="Arial"/>
              </a:rPr>
              <a:t>)</a:t>
            </a:r>
            <a:endParaRPr dirty="0"/>
          </a:p>
        </p:txBody>
      </p:sp>
      <p:sp>
        <p:nvSpPr>
          <p:cNvPr id="378" name="Google Shape;378;p57"/>
          <p:cNvSpPr/>
          <p:nvPr>
            <p:custDataLst>
              <p:tags r:id="rId6"/>
            </p:custDataLst>
          </p:nvPr>
        </p:nvSpPr>
        <p:spPr>
          <a:xfrm>
            <a:off x="5071049" y="2797791"/>
            <a:ext cx="1405719" cy="723331"/>
          </a:xfrm>
          <a:prstGeom prst="rect">
            <a:avLst/>
          </a:prstGeom>
          <a:noFill/>
          <a:ln w="508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79" name="Google Shape;379;p57"/>
          <p:cNvSpPr/>
          <p:nvPr>
            <p:custDataLst>
              <p:tags r:id="rId7"/>
            </p:custDataLst>
          </p:nvPr>
        </p:nvSpPr>
        <p:spPr>
          <a:xfrm>
            <a:off x="10728118" y="2897846"/>
            <a:ext cx="858054" cy="523220"/>
          </a:xfrm>
          <a:prstGeom prst="rect">
            <a:avLst/>
          </a:prstGeom>
          <a:noFill/>
          <a:ln w="508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80" name="Google Shape;380;p57"/>
          <p:cNvSpPr/>
          <p:nvPr>
            <p:custDataLst>
              <p:tags r:id="rId8"/>
            </p:custDataLst>
          </p:nvPr>
        </p:nvSpPr>
        <p:spPr>
          <a:xfrm>
            <a:off x="8929716" y="3429000"/>
            <a:ext cx="1405719" cy="1047466"/>
          </a:xfrm>
          <a:prstGeom prst="rect">
            <a:avLst/>
          </a:prstGeom>
          <a:noFill/>
          <a:ln w="508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381" name="Google Shape;381;p57"/>
          <p:cNvPicPr preferRelativeResize="0"/>
          <p:nvPr>
            <p:custDataLst>
              <p:tags r:id="rId9"/>
            </p:custDataLst>
          </p:nvPr>
        </p:nvPicPr>
        <p:blipFill rotWithShape="1">
          <a:blip r:embed="rId16">
            <a:alphaModFix/>
          </a:blip>
          <a:srcRect/>
          <a:stretch/>
        </p:blipFill>
        <p:spPr>
          <a:xfrm>
            <a:off x="10878861" y="2944082"/>
            <a:ext cx="556568" cy="556568"/>
          </a:xfrm>
          <a:prstGeom prst="rect">
            <a:avLst/>
          </a:prstGeom>
          <a:noFill/>
          <a:ln>
            <a:noFill/>
          </a:ln>
        </p:spPr>
      </p:pic>
      <p:sp>
        <p:nvSpPr>
          <p:cNvPr id="382" name="Google Shape;382;p57"/>
          <p:cNvSpPr/>
          <p:nvPr>
            <p:custDataLst>
              <p:tags r:id="rId10"/>
            </p:custDataLst>
          </p:nvPr>
        </p:nvSpPr>
        <p:spPr>
          <a:xfrm>
            <a:off x="6503833" y="2797791"/>
            <a:ext cx="1166210" cy="723331"/>
          </a:xfrm>
          <a:prstGeom prst="rect">
            <a:avLst/>
          </a:prstGeom>
          <a:noFill/>
          <a:ln w="508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383" name="Google Shape;383;p57"/>
          <p:cNvSpPr/>
          <p:nvPr>
            <p:custDataLst>
              <p:tags r:id="rId11"/>
            </p:custDataLst>
          </p:nvPr>
        </p:nvSpPr>
        <p:spPr>
          <a:xfrm>
            <a:off x="353157" y="1369764"/>
            <a:ext cx="3727059" cy="4302716"/>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Clr>
                <a:srgbClr val="000000"/>
              </a:buClr>
              <a:buSzPts val="2400"/>
              <a:buFont typeface="Arial"/>
              <a:buNone/>
            </a:pPr>
            <a:r>
              <a:rPr lang="fr-CA" sz="1600" b="1" i="0" u="none" strike="noStrike" cap="none">
                <a:solidFill>
                  <a:srgbClr val="002060"/>
                </a:solidFill>
                <a:latin typeface="Arial"/>
                <a:ea typeface="Arial"/>
                <a:cs typeface="Arial"/>
                <a:sym typeface="Arial"/>
              </a:rPr>
              <a:t> </a:t>
            </a:r>
            <a:endParaRPr/>
          </a:p>
          <a:p>
            <a:pPr marL="355600" marR="0" lvl="0" indent="-285750" algn="l" rtl="0">
              <a:lnSpc>
                <a:spcPct val="120000"/>
              </a:lnSpc>
              <a:spcBef>
                <a:spcPts val="1200"/>
              </a:spcBef>
              <a:spcAft>
                <a:spcPts val="0"/>
              </a:spcAft>
              <a:buClr>
                <a:srgbClr val="000000"/>
              </a:buClr>
              <a:buSzPts val="2400"/>
              <a:buFont typeface="Arial"/>
              <a:buChar char="•"/>
            </a:pPr>
            <a:r>
              <a:rPr lang="fr-CA" sz="2000" b="0" i="0" u="none" strike="noStrike" cap="none">
                <a:solidFill>
                  <a:srgbClr val="000000"/>
                </a:solidFill>
                <a:latin typeface="Calibri"/>
                <a:ea typeface="Calibri"/>
                <a:cs typeface="Calibri"/>
                <a:sym typeface="Calibri"/>
              </a:rPr>
              <a:t>Installations septiques défaillantes</a:t>
            </a:r>
            <a:endParaRPr/>
          </a:p>
          <a:p>
            <a:pPr marL="355600" marR="0" lvl="0" indent="-285750" algn="l" rtl="0">
              <a:lnSpc>
                <a:spcPct val="120000"/>
              </a:lnSpc>
              <a:spcBef>
                <a:spcPts val="1200"/>
              </a:spcBef>
              <a:spcAft>
                <a:spcPts val="0"/>
              </a:spcAft>
              <a:buClr>
                <a:srgbClr val="000000"/>
              </a:buClr>
              <a:buSzPts val="2400"/>
              <a:buFont typeface="Arial"/>
              <a:buChar char="•"/>
            </a:pPr>
            <a:r>
              <a:rPr lang="fr-CA" sz="2000" b="0" i="0" u="none" strike="noStrike" cap="none">
                <a:solidFill>
                  <a:srgbClr val="000000"/>
                </a:solidFill>
                <a:latin typeface="Calibri"/>
                <a:ea typeface="Calibri"/>
                <a:cs typeface="Calibri"/>
                <a:sym typeface="Calibri"/>
              </a:rPr>
              <a:t>Activités agricoles et jardins (engrais)</a:t>
            </a:r>
            <a:endParaRPr/>
          </a:p>
          <a:p>
            <a:pPr marL="355600" marR="0" lvl="0" indent="-285750" algn="l" rtl="0">
              <a:lnSpc>
                <a:spcPct val="120000"/>
              </a:lnSpc>
              <a:spcBef>
                <a:spcPts val="1200"/>
              </a:spcBef>
              <a:spcAft>
                <a:spcPts val="0"/>
              </a:spcAft>
              <a:buClr>
                <a:srgbClr val="000000"/>
              </a:buClr>
              <a:buSzPts val="2400"/>
              <a:buFont typeface="Arial"/>
              <a:buChar char="•"/>
            </a:pPr>
            <a:r>
              <a:rPr lang="fr-CA" sz="2000" b="0" i="0" u="none" strike="noStrike" cap="none">
                <a:solidFill>
                  <a:srgbClr val="000000"/>
                </a:solidFill>
                <a:latin typeface="Calibri"/>
                <a:ea typeface="Calibri"/>
                <a:cs typeface="Calibri"/>
                <a:sym typeface="Calibri"/>
              </a:rPr>
              <a:t>Excréments d’animaux d’élevage ou de compagnie</a:t>
            </a:r>
            <a:endParaRPr/>
          </a:p>
          <a:p>
            <a:pPr marL="355600" marR="0" lvl="0" indent="-285750" algn="l" rtl="0">
              <a:lnSpc>
                <a:spcPct val="120000"/>
              </a:lnSpc>
              <a:spcBef>
                <a:spcPts val="1200"/>
              </a:spcBef>
              <a:spcAft>
                <a:spcPts val="0"/>
              </a:spcAft>
              <a:buClr>
                <a:srgbClr val="000000"/>
              </a:buClr>
              <a:buSzPts val="2400"/>
              <a:buFont typeface="Arial"/>
              <a:buChar char="•"/>
            </a:pPr>
            <a:r>
              <a:rPr lang="fr-CA" sz="2000" b="0" i="0" u="none" strike="noStrike" cap="none">
                <a:solidFill>
                  <a:srgbClr val="000000"/>
                </a:solidFill>
                <a:latin typeface="Calibri"/>
                <a:ea typeface="Calibri"/>
                <a:cs typeface="Calibri"/>
                <a:sym typeface="Calibri"/>
              </a:rPr>
              <a:t>Anciens usages industriels du terrain (ex.: explosifs dans le cas des nitrates)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8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58"/>
          <p:cNvSpPr/>
          <p:nvPr>
            <p:custDataLst>
              <p:tags r:id="rId1"/>
            </p:custDataLst>
          </p:nvPr>
        </p:nvSpPr>
        <p:spPr>
          <a:xfrm>
            <a:off x="-1" y="0"/>
            <a:ext cx="12189041" cy="1579325"/>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390" name="Google Shape;390;p58"/>
          <p:cNvSpPr txBox="1">
            <a:spLocks noGrp="1"/>
          </p:cNvSpPr>
          <p:nvPr>
            <p:ph type="title"/>
            <p:custDataLst>
              <p:tags r:id="rId2"/>
            </p:custDataLst>
          </p:nvPr>
        </p:nvSpPr>
        <p:spPr>
          <a:xfrm>
            <a:off x="290989" y="568063"/>
            <a:ext cx="11607060" cy="4431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Font typeface="Montserrat"/>
              <a:buNone/>
            </a:pPr>
            <a:r>
              <a:rPr lang="fr-CA" sz="3200" b="1">
                <a:solidFill>
                  <a:srgbClr val="002060"/>
                </a:solidFill>
                <a:latin typeface="Arial"/>
                <a:ea typeface="Arial"/>
                <a:cs typeface="Arial"/>
                <a:sym typeface="Arial"/>
              </a:rPr>
              <a:t>Contamination microbiologique et par les nitrites-nitrates</a:t>
            </a:r>
            <a:endParaRPr sz="3200" b="1">
              <a:solidFill>
                <a:srgbClr val="002060"/>
              </a:solidFill>
              <a:latin typeface="Arial"/>
              <a:ea typeface="Arial"/>
              <a:cs typeface="Arial"/>
              <a:sym typeface="Arial"/>
            </a:endParaRPr>
          </a:p>
        </p:txBody>
      </p:sp>
      <p:sp>
        <p:nvSpPr>
          <p:cNvPr id="391" name="Google Shape;391;p58"/>
          <p:cNvSpPr txBox="1">
            <a:spLocks noGrp="1"/>
          </p:cNvSpPr>
          <p:nvPr>
            <p:ph type="body" idx="1"/>
            <p:custDataLst>
              <p:tags r:id="rId3"/>
            </p:custDataLst>
          </p:nvPr>
        </p:nvSpPr>
        <p:spPr>
          <a:xfrm>
            <a:off x="764275" y="1870388"/>
            <a:ext cx="10972800" cy="4857958"/>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ts val="2400"/>
              <a:buNone/>
            </a:pPr>
            <a:r>
              <a:rPr lang="fr-CA" sz="2600" b="1" dirty="0">
                <a:solidFill>
                  <a:srgbClr val="002060"/>
                </a:solidFill>
              </a:rPr>
              <a:t>Différence importante : </a:t>
            </a:r>
            <a:endParaRPr sz="2600" dirty="0"/>
          </a:p>
          <a:p>
            <a:pPr marL="725488" lvl="0" indent="-457200" algn="l" rtl="0">
              <a:lnSpc>
                <a:spcPct val="120000"/>
              </a:lnSpc>
              <a:spcBef>
                <a:spcPts val="1200"/>
              </a:spcBef>
              <a:spcAft>
                <a:spcPts val="0"/>
              </a:spcAft>
              <a:buSzPts val="2400"/>
              <a:buChar char="•"/>
            </a:pPr>
            <a:r>
              <a:rPr lang="fr-CA" sz="2600" dirty="0"/>
              <a:t>Si on élimine la source de contamination, </a:t>
            </a:r>
            <a:r>
              <a:rPr lang="fr-CA" sz="2600" b="1" i="1" dirty="0">
                <a:solidFill>
                  <a:srgbClr val="002060"/>
                </a:solidFill>
              </a:rPr>
              <a:t>E. coli </a:t>
            </a:r>
            <a:r>
              <a:rPr lang="fr-CA" sz="2600" b="1" dirty="0">
                <a:solidFill>
                  <a:srgbClr val="002060"/>
                </a:solidFill>
              </a:rPr>
              <a:t>et les entérocoques </a:t>
            </a:r>
            <a:r>
              <a:rPr lang="fr-CA" sz="2600" dirty="0"/>
              <a:t>finissent par  mourir et disparaître au bout de quelques jours à quelques mois.</a:t>
            </a:r>
            <a:endParaRPr sz="2600" dirty="0"/>
          </a:p>
          <a:p>
            <a:pPr marL="725488" lvl="0" indent="-457200" algn="l" rtl="0">
              <a:lnSpc>
                <a:spcPct val="120000"/>
              </a:lnSpc>
              <a:spcBef>
                <a:spcPts val="1200"/>
              </a:spcBef>
              <a:spcAft>
                <a:spcPts val="0"/>
              </a:spcAft>
              <a:buSzPts val="2400"/>
              <a:buChar char="•"/>
            </a:pPr>
            <a:r>
              <a:rPr lang="fr-CA" sz="2600" dirty="0"/>
              <a:t>Si on élimine la source de </a:t>
            </a:r>
            <a:r>
              <a:rPr lang="fr-CA" sz="2600" b="1" dirty="0">
                <a:solidFill>
                  <a:srgbClr val="002060"/>
                </a:solidFill>
              </a:rPr>
              <a:t>nitrates-nitrites</a:t>
            </a:r>
            <a:r>
              <a:rPr lang="fr-CA" sz="2600" dirty="0"/>
              <a:t>, leur concentration va diminuer beaucoup plus lentement, à mesure que les eaux souterraines se rechargent (plusieurs années). Si on n’élimine pas la source, les nitrates-nitrites vont finir par </a:t>
            </a:r>
            <a:r>
              <a:rPr lang="fr-CA" sz="2600" b="1" dirty="0">
                <a:solidFill>
                  <a:srgbClr val="002060"/>
                </a:solidFill>
              </a:rPr>
              <a:t>s’accumuler</a:t>
            </a:r>
            <a:r>
              <a:rPr lang="fr-CA" sz="2600" dirty="0"/>
              <a:t>.</a:t>
            </a:r>
            <a:endParaRPr sz="2600" dirty="0"/>
          </a:p>
          <a:p>
            <a:pPr marL="268288" lvl="0" indent="0" algn="l" rtl="0">
              <a:lnSpc>
                <a:spcPct val="120000"/>
              </a:lnSpc>
              <a:spcBef>
                <a:spcPts val="1200"/>
              </a:spcBef>
              <a:spcAft>
                <a:spcPts val="0"/>
              </a:spcAft>
              <a:buSzPts val="2400"/>
              <a:buNone/>
            </a:pPr>
            <a:endParaRPr sz="2600" dirty="0"/>
          </a:p>
          <a:p>
            <a:pPr marL="114300" lvl="0" indent="0" algn="l" rtl="0">
              <a:lnSpc>
                <a:spcPct val="90000"/>
              </a:lnSpc>
              <a:spcBef>
                <a:spcPts val="1000"/>
              </a:spcBef>
              <a:spcAft>
                <a:spcPts val="0"/>
              </a:spcAft>
              <a:buSzPts val="1800"/>
              <a:buNone/>
            </a:pP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EAC8179C-36FD-4662-ACA5-2FA2B86459BF}"/>
              </a:ext>
            </a:extLst>
          </p:cNvPr>
          <p:cNvPicPr>
            <a:picLocks noChangeAspect="1"/>
          </p:cNvPicPr>
          <p:nvPr>
            <p:custDataLst>
              <p:tags r:id="rId1"/>
            </p:custDataLst>
          </p:nvPr>
        </p:nvPicPr>
        <p:blipFill>
          <a:blip r:embed="rId12"/>
          <a:stretch>
            <a:fillRect/>
          </a:stretch>
        </p:blipFill>
        <p:spPr>
          <a:xfrm>
            <a:off x="2175347" y="1414919"/>
            <a:ext cx="8266820" cy="4871862"/>
          </a:xfrm>
          <a:prstGeom prst="rect">
            <a:avLst/>
          </a:prstGeom>
        </p:spPr>
      </p:pic>
      <p:sp>
        <p:nvSpPr>
          <p:cNvPr id="7" name="Google Shape;116;p3">
            <a:extLst>
              <a:ext uri="{FF2B5EF4-FFF2-40B4-BE49-F238E27FC236}">
                <a16:creationId xmlns:a16="http://schemas.microsoft.com/office/drawing/2014/main" id="{A10B89DC-2537-4FF7-A42F-831C8B27F923}"/>
              </a:ext>
            </a:extLst>
          </p:cNvPr>
          <p:cNvSpPr/>
          <p:nvPr>
            <p:custDataLst>
              <p:tags r:id="rId2"/>
            </p:custDataLst>
          </p:nvPr>
        </p:nvSpPr>
        <p:spPr>
          <a:xfrm>
            <a:off x="0" y="1"/>
            <a:ext cx="12204700" cy="1250514"/>
          </a:xfrm>
          <a:prstGeom prst="rect">
            <a:avLst/>
          </a:prstGeom>
          <a:solidFill>
            <a:schemeClr val="accent5">
              <a:lumMod val="60000"/>
              <a:lumOff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60AB"/>
              </a:solidFill>
              <a:latin typeface="Arial"/>
              <a:ea typeface="Arial"/>
              <a:cs typeface="Arial"/>
              <a:sym typeface="Arial"/>
            </a:endParaRPr>
          </a:p>
        </p:txBody>
      </p:sp>
      <p:sp>
        <p:nvSpPr>
          <p:cNvPr id="8" name="Google Shape;129;p4">
            <a:extLst>
              <a:ext uri="{FF2B5EF4-FFF2-40B4-BE49-F238E27FC236}">
                <a16:creationId xmlns:a16="http://schemas.microsoft.com/office/drawing/2014/main" id="{EA40A73F-4F1E-43D9-AF84-1020B71E765D}"/>
              </a:ext>
            </a:extLst>
          </p:cNvPr>
          <p:cNvSpPr txBox="1">
            <a:spLocks noGrp="1"/>
          </p:cNvSpPr>
          <p:nvPr>
            <p:ph type="title"/>
            <p:custDataLst>
              <p:tags r:id="rId3"/>
            </p:custDataLst>
          </p:nvPr>
        </p:nvSpPr>
        <p:spPr>
          <a:xfrm>
            <a:off x="298820" y="403659"/>
            <a:ext cx="11607060" cy="443198"/>
          </a:xfrm>
          <a:prstGeom prst="rect">
            <a:avLst/>
          </a:prstGeom>
          <a:noFill/>
          <a:ln>
            <a:noFill/>
          </a:ln>
        </p:spPr>
        <p:txBody>
          <a:bodyPr spcFirstLastPara="1" wrap="square" lIns="0" tIns="0" rIns="0" bIns="0" anchor="ctr" anchorCtr="0">
            <a:spAutoFit/>
          </a:bodyPr>
          <a:lstStyle/>
          <a:p>
            <a:pPr lvl="0" algn="ctr">
              <a:buClr>
                <a:srgbClr val="1679AD"/>
              </a:buClr>
              <a:buSzPts val="3600"/>
            </a:pPr>
            <a:r>
              <a:rPr lang="fr-CA" sz="3200" b="1" dirty="0">
                <a:solidFill>
                  <a:srgbClr val="002060"/>
                </a:solidFill>
                <a:latin typeface="+mj-lt"/>
                <a:ea typeface="Montserrat"/>
                <a:cs typeface="Montserrat"/>
                <a:sym typeface="Montserrat"/>
              </a:rPr>
              <a:t>Résumé visuel des distances séparatrices à respecter</a:t>
            </a:r>
            <a:endParaRPr sz="3200" b="1" dirty="0">
              <a:solidFill>
                <a:srgbClr val="002060"/>
              </a:solidFill>
              <a:latin typeface="+mj-lt"/>
            </a:endParaRPr>
          </a:p>
        </p:txBody>
      </p:sp>
      <p:sp>
        <p:nvSpPr>
          <p:cNvPr id="6" name="ZoneTexte 5">
            <a:extLst>
              <a:ext uri="{FF2B5EF4-FFF2-40B4-BE49-F238E27FC236}">
                <a16:creationId xmlns:a16="http://schemas.microsoft.com/office/drawing/2014/main" id="{27703C2B-B97B-4897-8D70-65723FF6E08E}"/>
              </a:ext>
            </a:extLst>
          </p:cNvPr>
          <p:cNvSpPr txBox="1"/>
          <p:nvPr>
            <p:custDataLst>
              <p:tags r:id="rId4"/>
            </p:custDataLst>
          </p:nvPr>
        </p:nvSpPr>
        <p:spPr>
          <a:xfrm rot="20183112">
            <a:off x="6437230" y="3298195"/>
            <a:ext cx="825294" cy="261610"/>
          </a:xfrm>
          <a:prstGeom prst="rect">
            <a:avLst/>
          </a:prstGeom>
          <a:solidFill>
            <a:schemeClr val="bg1"/>
          </a:solidFill>
        </p:spPr>
        <p:txBody>
          <a:bodyPr wrap="square" rtlCol="0">
            <a:spAutoFit/>
          </a:bodyPr>
          <a:lstStyle/>
          <a:p>
            <a:r>
              <a:rPr lang="en-US" sz="1100" dirty="0">
                <a:latin typeface="Calibri" panose="020F0502020204030204" pitchFamily="34" charset="0"/>
                <a:cs typeface="Calibri" panose="020F0502020204030204" pitchFamily="34" charset="0"/>
              </a:rPr>
              <a:t>30-  100 m</a:t>
            </a:r>
            <a:endParaRPr lang="fr-CA" sz="1100" dirty="0">
              <a:latin typeface="Calibri" panose="020F0502020204030204" pitchFamily="34" charset="0"/>
              <a:cs typeface="Calibri" panose="020F0502020204030204" pitchFamily="34" charset="0"/>
            </a:endParaRPr>
          </a:p>
        </p:txBody>
      </p:sp>
      <p:sp>
        <p:nvSpPr>
          <p:cNvPr id="10" name="ZoneTexte 9">
            <a:extLst>
              <a:ext uri="{FF2B5EF4-FFF2-40B4-BE49-F238E27FC236}">
                <a16:creationId xmlns:a16="http://schemas.microsoft.com/office/drawing/2014/main" id="{389F1269-00BC-4ADC-A3ED-5AE6D872AE32}"/>
              </a:ext>
            </a:extLst>
          </p:cNvPr>
          <p:cNvSpPr txBox="1"/>
          <p:nvPr>
            <p:custDataLst>
              <p:tags r:id="rId5"/>
            </p:custDataLst>
          </p:nvPr>
        </p:nvSpPr>
        <p:spPr>
          <a:xfrm rot="1987192">
            <a:off x="6450646" y="4534641"/>
            <a:ext cx="825294" cy="261610"/>
          </a:xfrm>
          <a:prstGeom prst="rect">
            <a:avLst/>
          </a:prstGeom>
          <a:solidFill>
            <a:schemeClr val="bg1"/>
          </a:solidFill>
        </p:spPr>
        <p:txBody>
          <a:bodyPr wrap="square" rtlCol="0">
            <a:spAutoFit/>
          </a:bodyPr>
          <a:lstStyle/>
          <a:p>
            <a:r>
              <a:rPr lang="en-US" sz="1100" dirty="0">
                <a:latin typeface="Calibri" panose="020F0502020204030204" pitchFamily="34" charset="0"/>
                <a:cs typeface="Calibri" panose="020F0502020204030204" pitchFamily="34" charset="0"/>
              </a:rPr>
              <a:t>30-  100 m</a:t>
            </a:r>
            <a:endParaRPr lang="fr-CA" sz="1100" dirty="0">
              <a:latin typeface="Calibri" panose="020F0502020204030204" pitchFamily="34" charset="0"/>
              <a:cs typeface="Calibri" panose="020F0502020204030204" pitchFamily="34" charset="0"/>
            </a:endParaRPr>
          </a:p>
        </p:txBody>
      </p:sp>
      <p:sp>
        <p:nvSpPr>
          <p:cNvPr id="9" name="ZoneTexte 8">
            <a:extLst>
              <a:ext uri="{FF2B5EF4-FFF2-40B4-BE49-F238E27FC236}">
                <a16:creationId xmlns:a16="http://schemas.microsoft.com/office/drawing/2014/main" id="{642A4543-0056-4F1B-BA6A-CB71E2BE0875}"/>
              </a:ext>
            </a:extLst>
          </p:cNvPr>
          <p:cNvSpPr txBox="1"/>
          <p:nvPr>
            <p:custDataLst>
              <p:tags r:id="rId6"/>
            </p:custDataLst>
          </p:nvPr>
        </p:nvSpPr>
        <p:spPr>
          <a:xfrm>
            <a:off x="3052098" y="6441029"/>
            <a:ext cx="6100503" cy="276999"/>
          </a:xfrm>
          <a:prstGeom prst="rect">
            <a:avLst/>
          </a:prstGeom>
          <a:noFill/>
        </p:spPr>
        <p:txBody>
          <a:bodyPr wrap="square" rtlCol="0">
            <a:spAutoFit/>
          </a:bodyPr>
          <a:lstStyle/>
          <a:p>
            <a:pPr algn="ctr"/>
            <a:r>
              <a:rPr lang="fr-CA" sz="1200" dirty="0"/>
              <a:t>Source : https://www.environnement.gouv.qc.ca/eau/souterraines/guide.pdf</a:t>
            </a:r>
          </a:p>
        </p:txBody>
      </p:sp>
      <p:pic>
        <p:nvPicPr>
          <p:cNvPr id="1026" name="Picture 2" descr="Dessin gratuit à imprimer Coloriage Chat dans le jardin">
            <a:extLst>
              <a:ext uri="{FF2B5EF4-FFF2-40B4-BE49-F238E27FC236}">
                <a16:creationId xmlns:a16="http://schemas.microsoft.com/office/drawing/2014/main" id="{FEA1F565-B247-4CE6-8CE0-6CA3A3436C53}"/>
              </a:ext>
            </a:extLst>
          </p:cNvPr>
          <p:cNvPicPr>
            <a:picLocks noChangeAspect="1" noChangeArrowheads="1"/>
          </p:cNvPicPr>
          <p:nvPr>
            <p:custDataLst>
              <p:tags r:id="rId7"/>
            </p:custDataLst>
          </p:nvPr>
        </p:nvPicPr>
        <p:blipFill>
          <a:blip r:embed="rId13">
            <a:extLst>
              <a:ext uri="{28A0092B-C50C-407E-A947-70E740481C1C}">
                <a14:useLocalDpi xmlns:a14="http://schemas.microsoft.com/office/drawing/2010/main" val="0"/>
              </a:ext>
            </a:extLst>
          </a:blip>
          <a:srcRect/>
          <a:stretch>
            <a:fillRect/>
          </a:stretch>
        </p:blipFill>
        <p:spPr bwMode="auto">
          <a:xfrm>
            <a:off x="4283150" y="2674223"/>
            <a:ext cx="712380" cy="71238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Connecteur droit avec flèche 2">
            <a:extLst>
              <a:ext uri="{FF2B5EF4-FFF2-40B4-BE49-F238E27FC236}">
                <a16:creationId xmlns:a16="http://schemas.microsoft.com/office/drawing/2014/main" id="{102998D4-EE2B-4D7E-ACC5-37FB42B37F09}"/>
              </a:ext>
            </a:extLst>
          </p:cNvPr>
          <p:cNvCxnSpPr>
            <a:cxnSpLocks/>
          </p:cNvCxnSpPr>
          <p:nvPr>
            <p:custDataLst>
              <p:tags r:id="rId8"/>
            </p:custDataLst>
          </p:nvPr>
        </p:nvCxnSpPr>
        <p:spPr>
          <a:xfrm>
            <a:off x="4816549" y="3429000"/>
            <a:ext cx="733646" cy="421850"/>
          </a:xfrm>
          <a:prstGeom prst="straightConnector1">
            <a:avLst/>
          </a:prstGeom>
          <a:ln w="3175">
            <a:solidFill>
              <a:schemeClr val="bg1">
                <a:lumMod val="50000"/>
              </a:schemeClr>
            </a:solidFill>
            <a:headEnd type="stealth" w="med" len="med"/>
            <a:tailEnd type="stealth" w="med" len="med"/>
          </a:ln>
        </p:spPr>
        <p:style>
          <a:lnRef idx="1">
            <a:schemeClr val="dk1"/>
          </a:lnRef>
          <a:fillRef idx="0">
            <a:schemeClr val="dk1"/>
          </a:fillRef>
          <a:effectRef idx="0">
            <a:schemeClr val="dk1"/>
          </a:effectRef>
          <a:fontRef idx="minor">
            <a:schemeClr val="tx1"/>
          </a:fontRef>
        </p:style>
      </p:cxnSp>
      <p:sp>
        <p:nvSpPr>
          <p:cNvPr id="14" name="ZoneTexte 13">
            <a:extLst>
              <a:ext uri="{FF2B5EF4-FFF2-40B4-BE49-F238E27FC236}">
                <a16:creationId xmlns:a16="http://schemas.microsoft.com/office/drawing/2014/main" id="{AADCB3CC-8F63-407C-BAAC-14B9E54CFBF5}"/>
              </a:ext>
            </a:extLst>
          </p:cNvPr>
          <p:cNvSpPr txBox="1"/>
          <p:nvPr>
            <p:custDataLst>
              <p:tags r:id="rId9"/>
            </p:custDataLst>
          </p:nvPr>
        </p:nvSpPr>
        <p:spPr>
          <a:xfrm rot="1908930">
            <a:off x="4931525" y="3427024"/>
            <a:ext cx="495386" cy="430887"/>
          </a:xfrm>
          <a:prstGeom prst="rect">
            <a:avLst/>
          </a:prstGeom>
          <a:solidFill>
            <a:schemeClr val="bg1"/>
          </a:solidFill>
        </p:spPr>
        <p:txBody>
          <a:bodyPr wrap="square" rtlCol="0">
            <a:spAutoFit/>
          </a:bodyPr>
          <a:lstStyle/>
          <a:p>
            <a:pPr algn="ctr"/>
            <a:r>
              <a:rPr lang="en-US" sz="1100" dirty="0">
                <a:latin typeface="Calibri" panose="020F0502020204030204" pitchFamily="34" charset="0"/>
                <a:cs typeface="Calibri" panose="020F0502020204030204" pitchFamily="34" charset="0"/>
              </a:rPr>
              <a:t>3-4 m</a:t>
            </a:r>
            <a:endParaRPr lang="fr-CA" sz="1100" dirty="0">
              <a:latin typeface="Calibri" panose="020F0502020204030204" pitchFamily="34" charset="0"/>
              <a:cs typeface="Calibri" panose="020F0502020204030204" pitchFamily="34" charset="0"/>
            </a:endParaRPr>
          </a:p>
        </p:txBody>
      </p:sp>
      <p:sp>
        <p:nvSpPr>
          <p:cNvPr id="13" name="ZoneTexte 12">
            <a:extLst>
              <a:ext uri="{FF2B5EF4-FFF2-40B4-BE49-F238E27FC236}">
                <a16:creationId xmlns:a16="http://schemas.microsoft.com/office/drawing/2014/main" id="{F07501E4-71D4-4087-9768-D116DEE5D144}"/>
              </a:ext>
            </a:extLst>
          </p:cNvPr>
          <p:cNvSpPr txBox="1"/>
          <p:nvPr>
            <p:custDataLst>
              <p:tags r:id="rId10"/>
            </p:custDataLst>
          </p:nvPr>
        </p:nvSpPr>
        <p:spPr>
          <a:xfrm>
            <a:off x="2732567" y="2477885"/>
            <a:ext cx="2360428" cy="615553"/>
          </a:xfrm>
          <a:prstGeom prst="rect">
            <a:avLst/>
          </a:prstGeom>
          <a:noFill/>
        </p:spPr>
        <p:txBody>
          <a:bodyPr wrap="square" rtlCol="0">
            <a:spAutoFit/>
          </a:bodyPr>
          <a:lstStyle/>
          <a:p>
            <a:r>
              <a:rPr lang="fr-CA" sz="1000" dirty="0">
                <a:latin typeface="+mj-lt"/>
                <a:cs typeface="Calibri" panose="020F0502020204030204" pitchFamily="34" charset="0"/>
              </a:rPr>
              <a:t>Aucune activité susceptible d’affecter la qualité de l’eau </a:t>
            </a:r>
          </a:p>
          <a:p>
            <a:endParaRPr lang="fr-CA" dirty="0"/>
          </a:p>
        </p:txBody>
      </p:sp>
    </p:spTree>
    <p:extLst>
      <p:ext uri="{BB962C8B-B14F-4D97-AF65-F5344CB8AC3E}">
        <p14:creationId xmlns:p14="http://schemas.microsoft.com/office/powerpoint/2010/main" val="2519274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59"/>
          <p:cNvSpPr txBox="1">
            <a:spLocks noGrp="1"/>
          </p:cNvSpPr>
          <p:nvPr>
            <p:ph type="body" idx="1"/>
            <p:custDataLst>
              <p:tags r:id="rId1"/>
            </p:custDataLst>
          </p:nvPr>
        </p:nvSpPr>
        <p:spPr>
          <a:xfrm>
            <a:off x="812800" y="1663700"/>
            <a:ext cx="10718800" cy="905329"/>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Clr>
                <a:schemeClr val="dk1"/>
              </a:buClr>
              <a:buSzPts val="2100"/>
              <a:buNone/>
            </a:pPr>
            <a:endParaRPr sz="2400">
              <a:solidFill>
                <a:srgbClr val="1679AD"/>
              </a:solidFill>
              <a:latin typeface="Arial"/>
              <a:ea typeface="Arial"/>
              <a:cs typeface="Arial"/>
              <a:sym typeface="Arial"/>
            </a:endParaRPr>
          </a:p>
          <a:p>
            <a:pPr marL="0" lvl="0" indent="0" algn="l" rtl="0">
              <a:lnSpc>
                <a:spcPct val="120000"/>
              </a:lnSpc>
              <a:spcBef>
                <a:spcPts val="600"/>
              </a:spcBef>
              <a:spcAft>
                <a:spcPts val="0"/>
              </a:spcAft>
              <a:buClr>
                <a:schemeClr val="dk1"/>
              </a:buClr>
              <a:buSzPts val="2100"/>
              <a:buNone/>
            </a:pPr>
            <a:endParaRPr sz="2400">
              <a:solidFill>
                <a:srgbClr val="1679AD"/>
              </a:solidFill>
              <a:latin typeface="Arial"/>
              <a:ea typeface="Arial"/>
              <a:cs typeface="Arial"/>
              <a:sym typeface="Arial"/>
            </a:endParaRPr>
          </a:p>
        </p:txBody>
      </p:sp>
      <p:sp>
        <p:nvSpPr>
          <p:cNvPr id="398" name="Google Shape;398;p59"/>
          <p:cNvSpPr txBox="1">
            <a:spLocks noGrp="1"/>
          </p:cNvSpPr>
          <p:nvPr>
            <p:ph type="sldNum" idx="12"/>
            <p:custDataLst>
              <p:tags r:id="rId2"/>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23</a:t>
            </a:fld>
            <a:endParaRPr>
              <a:solidFill>
                <a:srgbClr val="2D336B"/>
              </a:solidFill>
              <a:latin typeface="Arial"/>
              <a:ea typeface="Arial"/>
              <a:cs typeface="Arial"/>
              <a:sym typeface="Arial"/>
            </a:endParaRPr>
          </a:p>
        </p:txBody>
      </p:sp>
      <p:sp>
        <p:nvSpPr>
          <p:cNvPr id="399" name="Google Shape;399;p59"/>
          <p:cNvSpPr/>
          <p:nvPr>
            <p:custDataLst>
              <p:tags r:id="rId3"/>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400" name="Google Shape;400;p59"/>
          <p:cNvSpPr txBox="1">
            <a:spLocks noGrp="1"/>
          </p:cNvSpPr>
          <p:nvPr>
            <p:ph type="title"/>
            <p:custDataLst>
              <p:tags r:id="rId4"/>
            </p:custDataLst>
          </p:nvPr>
        </p:nvSpPr>
        <p:spPr>
          <a:xfrm>
            <a:off x="550168" y="238714"/>
            <a:ext cx="10504488" cy="1274195"/>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2800"/>
              <a:buFont typeface="Arial"/>
              <a:buNone/>
            </a:pPr>
            <a:r>
              <a:rPr lang="fr-CA" sz="2800" b="1" dirty="0">
                <a:solidFill>
                  <a:srgbClr val="002060"/>
                </a:solidFill>
                <a:latin typeface="Arial"/>
                <a:ea typeface="Arial"/>
                <a:cs typeface="Arial"/>
                <a:sym typeface="Arial"/>
              </a:rPr>
              <a:t>Distances minimales à respecter entre les puits existants de catégorie 3 et certains activités ou usages du sol</a:t>
            </a:r>
            <a:br>
              <a:rPr lang="fr-CA" sz="3600" dirty="0">
                <a:solidFill>
                  <a:srgbClr val="1679AD"/>
                </a:solidFill>
                <a:latin typeface="Arial"/>
                <a:ea typeface="Arial"/>
                <a:cs typeface="Arial"/>
                <a:sym typeface="Arial"/>
              </a:rPr>
            </a:br>
            <a:endParaRPr sz="3600" dirty="0">
              <a:solidFill>
                <a:srgbClr val="1679AD"/>
              </a:solidFill>
              <a:latin typeface="Arial"/>
              <a:ea typeface="Arial"/>
              <a:cs typeface="Arial"/>
              <a:sym typeface="Arial"/>
            </a:endParaRPr>
          </a:p>
        </p:txBody>
      </p:sp>
      <p:graphicFrame>
        <p:nvGraphicFramePr>
          <p:cNvPr id="401" name="Google Shape;401;p59"/>
          <p:cNvGraphicFramePr/>
          <p:nvPr>
            <p:custDataLst>
              <p:tags r:id="rId5"/>
            </p:custDataLst>
          </p:nvPr>
        </p:nvGraphicFramePr>
        <p:xfrm>
          <a:off x="550168" y="1477568"/>
          <a:ext cx="11178000" cy="3902885"/>
        </p:xfrm>
        <a:graphic>
          <a:graphicData uri="http://schemas.openxmlformats.org/drawingml/2006/table">
            <a:tbl>
              <a:tblPr>
                <a:noFill/>
                <a:tableStyleId>{348E69C8-1A81-42E3-B072-85FAA65CA68D}</a:tableStyleId>
              </a:tblPr>
              <a:tblGrid>
                <a:gridCol w="8544125">
                  <a:extLst>
                    <a:ext uri="{9D8B030D-6E8A-4147-A177-3AD203B41FA5}">
                      <a16:colId xmlns:a16="http://schemas.microsoft.com/office/drawing/2014/main" val="20000"/>
                    </a:ext>
                  </a:extLst>
                </a:gridCol>
                <a:gridCol w="2633875">
                  <a:extLst>
                    <a:ext uri="{9D8B030D-6E8A-4147-A177-3AD203B41FA5}">
                      <a16:colId xmlns:a16="http://schemas.microsoft.com/office/drawing/2014/main" val="20001"/>
                    </a:ext>
                  </a:extLst>
                </a:gridCol>
              </a:tblGrid>
              <a:tr h="480200">
                <a:tc>
                  <a:txBody>
                    <a:bodyPr/>
                    <a:lstStyle/>
                    <a:p>
                      <a:pPr marL="0" marR="0" lvl="0" indent="0" algn="ctr" rtl="0">
                        <a:lnSpc>
                          <a:spcPct val="100000"/>
                        </a:lnSpc>
                        <a:spcBef>
                          <a:spcPts val="0"/>
                        </a:spcBef>
                        <a:spcAft>
                          <a:spcPts val="0"/>
                        </a:spcAft>
                        <a:buNone/>
                      </a:pPr>
                      <a:r>
                        <a:rPr lang="fr-CA" sz="2000" b="1" u="none" strike="noStrike" cap="none"/>
                        <a:t>Source potentielle de contamination</a:t>
                      </a:r>
                      <a:endParaRPr/>
                    </a:p>
                  </a:txBody>
                  <a:tcPr marL="91450" marR="91450" marT="45725" marB="45725" anchor="ctr"/>
                </a:tc>
                <a:tc>
                  <a:txBody>
                    <a:bodyPr/>
                    <a:lstStyle/>
                    <a:p>
                      <a:pPr marL="0" marR="0" lvl="0" indent="0" algn="ctr" rtl="0">
                        <a:lnSpc>
                          <a:spcPct val="100000"/>
                        </a:lnSpc>
                        <a:spcBef>
                          <a:spcPts val="0"/>
                        </a:spcBef>
                        <a:spcAft>
                          <a:spcPts val="0"/>
                        </a:spcAft>
                        <a:buNone/>
                      </a:pPr>
                      <a:r>
                        <a:rPr lang="fr-CA" sz="1800" b="1" u="none" strike="noStrike" cap="none"/>
                        <a:t>Distance minimale (m)</a:t>
                      </a:r>
                      <a:endParaRPr/>
                    </a:p>
                  </a:txBody>
                  <a:tcPr marL="91450" marR="91450" marT="45725" marB="45725" anchor="ctr"/>
                </a:tc>
                <a:extLst>
                  <a:ext uri="{0D108BD9-81ED-4DB2-BD59-A6C34878D82A}">
                    <a16:rowId xmlns:a16="http://schemas.microsoft.com/office/drawing/2014/main" val="10000"/>
                  </a:ext>
                </a:extLst>
              </a:tr>
              <a:tr h="384675">
                <a:tc>
                  <a:txBody>
                    <a:bodyPr/>
                    <a:lstStyle/>
                    <a:p>
                      <a:pPr marL="0" marR="0" lvl="0" indent="0" algn="l" rtl="0">
                        <a:lnSpc>
                          <a:spcPct val="100000"/>
                        </a:lnSpc>
                        <a:spcBef>
                          <a:spcPts val="0"/>
                        </a:spcBef>
                        <a:spcAft>
                          <a:spcPts val="0"/>
                        </a:spcAft>
                        <a:buNone/>
                      </a:pPr>
                      <a:r>
                        <a:rPr lang="fr-CA" sz="1800" u="none" strike="noStrike" cap="none"/>
                        <a:t>Système étanche de traitement d’eaux usées (fosse septique)</a:t>
                      </a:r>
                      <a:endParaRPr/>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15</a:t>
                      </a:r>
                      <a:endParaRPr/>
                    </a:p>
                  </a:txBody>
                  <a:tcPr marL="91450" marR="91450" marT="45725" marB="45725" anchor="ctr"/>
                </a:tc>
                <a:extLst>
                  <a:ext uri="{0D108BD9-81ED-4DB2-BD59-A6C34878D82A}">
                    <a16:rowId xmlns:a16="http://schemas.microsoft.com/office/drawing/2014/main" val="10001"/>
                  </a:ext>
                </a:extLst>
              </a:tr>
              <a:tr h="337925">
                <a:tc>
                  <a:txBody>
                    <a:bodyPr/>
                    <a:lstStyle/>
                    <a:p>
                      <a:pPr marL="0" marR="0" lvl="0" indent="0" algn="l" rtl="0">
                        <a:lnSpc>
                          <a:spcPct val="100000"/>
                        </a:lnSpc>
                        <a:spcBef>
                          <a:spcPts val="0"/>
                        </a:spcBef>
                        <a:spcAft>
                          <a:spcPts val="0"/>
                        </a:spcAft>
                        <a:buNone/>
                      </a:pPr>
                      <a:r>
                        <a:rPr lang="fr-CA" sz="1800" u="none" strike="noStrike" cap="none"/>
                        <a:t>Système non étanche de traitement d’eaux usées (champ d’épuration)</a:t>
                      </a:r>
                      <a:endParaRPr/>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30</a:t>
                      </a:r>
                      <a:endParaRPr/>
                    </a:p>
                  </a:txBody>
                  <a:tcPr marL="91450" marR="91450" marT="45725" marB="45725" anchor="ctr"/>
                </a:tc>
                <a:extLst>
                  <a:ext uri="{0D108BD9-81ED-4DB2-BD59-A6C34878D82A}">
                    <a16:rowId xmlns:a16="http://schemas.microsoft.com/office/drawing/2014/main" val="10002"/>
                  </a:ext>
                </a:extLst>
              </a:tr>
              <a:tr h="446650">
                <a:tc>
                  <a:txBody>
                    <a:bodyPr/>
                    <a:lstStyle/>
                    <a:p>
                      <a:pPr marL="0" marR="0" lvl="0" indent="0" algn="l" rtl="0">
                        <a:lnSpc>
                          <a:spcPct val="100000"/>
                        </a:lnSpc>
                        <a:spcBef>
                          <a:spcPts val="0"/>
                        </a:spcBef>
                        <a:spcAft>
                          <a:spcPts val="0"/>
                        </a:spcAft>
                        <a:buNone/>
                      </a:pPr>
                      <a:r>
                        <a:rPr lang="fr-CA" sz="1800" u="none" strike="noStrike" cap="none"/>
                        <a:t>Aménagement d’un ouvrage de stockage de déjections animales ou d’un bâtiment d’élevage d’animaux (étanches)</a:t>
                      </a:r>
                      <a:endParaRPr/>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30</a:t>
                      </a:r>
                      <a:endParaRPr/>
                    </a:p>
                  </a:txBody>
                  <a:tcPr marL="91450" marR="91450" marT="45725" marB="45725" anchor="ctr"/>
                </a:tc>
                <a:extLst>
                  <a:ext uri="{0D108BD9-81ED-4DB2-BD59-A6C34878D82A}">
                    <a16:rowId xmlns:a16="http://schemas.microsoft.com/office/drawing/2014/main" val="10003"/>
                  </a:ext>
                </a:extLst>
              </a:tr>
              <a:tr h="446650">
                <a:tc>
                  <a:txBody>
                    <a:bodyPr/>
                    <a:lstStyle/>
                    <a:p>
                      <a:pPr marL="0" marR="0" lvl="0" indent="0" algn="l" rtl="0">
                        <a:lnSpc>
                          <a:spcPct val="100000"/>
                        </a:lnSpc>
                        <a:spcBef>
                          <a:spcPts val="0"/>
                        </a:spcBef>
                        <a:spcAft>
                          <a:spcPts val="0"/>
                        </a:spcAft>
                        <a:buNone/>
                      </a:pPr>
                      <a:r>
                        <a:rPr lang="fr-CA" sz="1800" u="none" strike="noStrike" cap="none"/>
                        <a:t>Pâturage et épandage de déjections animales, compost ou MRF non certifiées conformes aux normes du BNQ</a:t>
                      </a:r>
                      <a:endParaRPr/>
                    </a:p>
                  </a:txBody>
                  <a:tcPr marL="91450" marR="91450" marT="45725" marB="45725"/>
                </a:tc>
                <a:tc rowSpan="4">
                  <a:txBody>
                    <a:bodyPr/>
                    <a:lstStyle/>
                    <a:p>
                      <a:pPr marL="0" marR="0" lvl="0" indent="0" algn="ctr" rtl="0">
                        <a:lnSpc>
                          <a:spcPct val="100000"/>
                        </a:lnSpc>
                        <a:spcBef>
                          <a:spcPts val="0"/>
                        </a:spcBef>
                        <a:spcAft>
                          <a:spcPts val="0"/>
                        </a:spcAft>
                        <a:buNone/>
                      </a:pPr>
                      <a:r>
                        <a:rPr lang="fr-CA" sz="1800" u="none" strike="noStrike" cap="none"/>
                        <a:t>30-100 *</a:t>
                      </a:r>
                      <a:endParaRPr/>
                    </a:p>
                  </a:txBody>
                  <a:tcPr marL="91450" marR="91450" marT="45725" marB="45725" anchor="ctr"/>
                </a:tc>
                <a:extLst>
                  <a:ext uri="{0D108BD9-81ED-4DB2-BD59-A6C34878D82A}">
                    <a16:rowId xmlns:a16="http://schemas.microsoft.com/office/drawing/2014/main" val="10004"/>
                  </a:ext>
                </a:extLst>
              </a:tr>
              <a:tr h="386200">
                <a:tc>
                  <a:txBody>
                    <a:bodyPr/>
                    <a:lstStyle/>
                    <a:p>
                      <a:pPr marL="0" marR="0" lvl="0" indent="0" algn="l" rtl="0">
                        <a:lnSpc>
                          <a:spcPct val="100000"/>
                        </a:lnSpc>
                        <a:spcBef>
                          <a:spcPts val="0"/>
                        </a:spcBef>
                        <a:spcAft>
                          <a:spcPts val="0"/>
                        </a:spcAft>
                        <a:buNone/>
                      </a:pPr>
                      <a:r>
                        <a:rPr lang="fr-CA" sz="1800" u="none" strike="noStrike" cap="none"/>
                        <a:t>Aménagement d’une cour d’exercice pour les animaux d’élevage</a:t>
                      </a:r>
                      <a:endParaRPr/>
                    </a:p>
                  </a:txBody>
                  <a:tcPr marL="91450" marR="91450" marT="45725" marB="45725"/>
                </a:tc>
                <a:tc vMerge="1">
                  <a:txBody>
                    <a:bodyPr/>
                    <a:lstStyle/>
                    <a:p>
                      <a:endParaRPr lang="fr-FR"/>
                    </a:p>
                  </a:txBody>
                  <a:tcPr/>
                </a:tc>
                <a:extLst>
                  <a:ext uri="{0D108BD9-81ED-4DB2-BD59-A6C34878D82A}">
                    <a16:rowId xmlns:a16="http://schemas.microsoft.com/office/drawing/2014/main" val="10005"/>
                  </a:ext>
                </a:extLst>
              </a:tr>
              <a:tr h="333375">
                <a:tc>
                  <a:txBody>
                    <a:bodyPr/>
                    <a:lstStyle/>
                    <a:p>
                      <a:pPr marL="0" marR="0" lvl="0" indent="0" algn="l" rtl="0">
                        <a:lnSpc>
                          <a:spcPct val="100000"/>
                        </a:lnSpc>
                        <a:spcBef>
                          <a:spcPts val="0"/>
                        </a:spcBef>
                        <a:spcAft>
                          <a:spcPts val="0"/>
                        </a:spcAft>
                        <a:buNone/>
                      </a:pPr>
                      <a:r>
                        <a:rPr lang="fr-CA" sz="1800" u="none" strike="noStrike" cap="none"/>
                        <a:t>Aménagement d’une aire de </a:t>
                      </a:r>
                      <a:r>
                        <a:rPr lang="fr-CA" sz="1800" u="none" strike="noStrike" cap="none">
                          <a:solidFill>
                            <a:schemeClr val="dk1"/>
                          </a:solidFill>
                          <a:latin typeface="Arial"/>
                          <a:ea typeface="Arial"/>
                          <a:cs typeface="Arial"/>
                          <a:sym typeface="Arial"/>
                        </a:rPr>
                        <a:t>compostage</a:t>
                      </a:r>
                      <a:endParaRPr/>
                    </a:p>
                  </a:txBody>
                  <a:tcPr marL="91450" marR="91450" marT="45725" marB="45725"/>
                </a:tc>
                <a:tc vMerge="1">
                  <a:txBody>
                    <a:bodyPr/>
                    <a:lstStyle/>
                    <a:p>
                      <a:endParaRPr lang="fr-FR"/>
                    </a:p>
                  </a:txBody>
                  <a:tcPr/>
                </a:tc>
                <a:extLst>
                  <a:ext uri="{0D108BD9-81ED-4DB2-BD59-A6C34878D82A}">
                    <a16:rowId xmlns:a16="http://schemas.microsoft.com/office/drawing/2014/main" val="10006"/>
                  </a:ext>
                </a:extLst>
              </a:tr>
              <a:tr h="446650">
                <a:tc>
                  <a:txBody>
                    <a:bodyPr/>
                    <a:lstStyle/>
                    <a:p>
                      <a:pPr marL="0" marR="0" lvl="0" indent="0" algn="l" rtl="0">
                        <a:lnSpc>
                          <a:spcPct val="100000"/>
                        </a:lnSpc>
                        <a:spcBef>
                          <a:spcPts val="0"/>
                        </a:spcBef>
                        <a:spcAft>
                          <a:spcPts val="0"/>
                        </a:spcAft>
                        <a:buNone/>
                      </a:pPr>
                      <a:r>
                        <a:rPr lang="fr-CA" sz="1800" u="none" strike="noStrike" cap="none"/>
                        <a:t>Stockage au sol de déjection animale, matières fertilisantes azotées, compost de ferme ou MRF non certifiées conformes aux normes BNQ </a:t>
                      </a:r>
                      <a:endParaRPr/>
                    </a:p>
                  </a:txBody>
                  <a:tcPr marL="91450" marR="91450" marT="45725" marB="45725"/>
                </a:tc>
                <a:tc vMerge="1">
                  <a:txBody>
                    <a:bodyPr/>
                    <a:lstStyle/>
                    <a:p>
                      <a:endParaRPr lang="fr-FR"/>
                    </a:p>
                  </a:txBody>
                  <a:tcPr/>
                </a:tc>
                <a:extLst>
                  <a:ext uri="{0D108BD9-81ED-4DB2-BD59-A6C34878D82A}">
                    <a16:rowId xmlns:a16="http://schemas.microsoft.com/office/drawing/2014/main" val="10007"/>
                  </a:ext>
                </a:extLst>
              </a:tr>
            </a:tbl>
          </a:graphicData>
        </a:graphic>
      </p:graphicFrame>
      <p:sp>
        <p:nvSpPr>
          <p:cNvPr id="402" name="Google Shape;402;p59"/>
          <p:cNvSpPr txBox="1"/>
          <p:nvPr>
            <p:custDataLst>
              <p:tags r:id="rId6"/>
            </p:custDataLst>
          </p:nvPr>
        </p:nvSpPr>
        <p:spPr>
          <a:xfrm>
            <a:off x="667026" y="5419959"/>
            <a:ext cx="10718799" cy="11541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700" b="0" i="0" u="none" strike="noStrike" cap="none">
                <a:solidFill>
                  <a:srgbClr val="000000"/>
                </a:solidFill>
                <a:latin typeface="Arial"/>
                <a:ea typeface="Arial"/>
                <a:cs typeface="Arial"/>
                <a:sym typeface="Arial"/>
              </a:rPr>
              <a:t>* </a:t>
            </a:r>
            <a:r>
              <a:rPr lang="fr-CA" sz="1400" b="0" i="0" u="none" strike="noStrike" cap="none">
                <a:solidFill>
                  <a:srgbClr val="000000"/>
                </a:solidFill>
                <a:latin typeface="Arial"/>
                <a:ea typeface="Arial"/>
                <a:cs typeface="Arial"/>
                <a:sym typeface="Arial"/>
              </a:rPr>
              <a:t>La distance minimale à respecter varie selon divers facteurs, dont le fait que le puits et l’activité agricole sont sur la même propriété ou non,  l’étanchéité de l’ouvrage,  les concentrations en nitrates + nitrites mesurées dans le puits, etc.</a:t>
            </a:r>
            <a:endParaRPr/>
          </a:p>
          <a:p>
            <a:pPr marL="0" marR="0" lvl="0" indent="0" algn="l" rtl="0">
              <a:lnSpc>
                <a:spcPct val="100000"/>
              </a:lnSpc>
              <a:spcBef>
                <a:spcPts val="1200"/>
              </a:spcBef>
              <a:spcAft>
                <a:spcPts val="0"/>
              </a:spcAft>
              <a:buNone/>
            </a:pPr>
            <a:r>
              <a:rPr lang="fr-CA" sz="1400" b="0" i="0" u="none" strike="noStrike" cap="none">
                <a:solidFill>
                  <a:srgbClr val="000000"/>
                </a:solidFill>
                <a:latin typeface="Arial"/>
                <a:ea typeface="Arial"/>
                <a:cs typeface="Arial"/>
                <a:sym typeface="Arial"/>
              </a:rPr>
              <a:t>Sources : </a:t>
            </a:r>
            <a:r>
              <a:rPr lang="fr-CA" sz="1400" b="0" i="0" u="sng" strike="noStrike" cap="none">
                <a:solidFill>
                  <a:srgbClr val="000000"/>
                </a:solidFill>
                <a:latin typeface="Arial"/>
                <a:ea typeface="Arial"/>
                <a:cs typeface="Arial"/>
                <a:sym typeface="Arial"/>
                <a:hlinkClick r:id="rId9">
                  <a:extLst>
                    <a:ext uri="{A12FA001-AC4F-418D-AE19-62706E023703}">
                      <ahyp:hlinkClr xmlns:ahyp="http://schemas.microsoft.com/office/drawing/2018/hyperlinkcolor" val="tx"/>
                    </a:ext>
                  </a:extLst>
                </a:hlinkClick>
              </a:rPr>
              <a:t>https://www.environnement.gouv.qc.ca/eau/prelevements/reglement-prelevement-protection/guide-applic-rpep-chapvi.pdf</a:t>
            </a:r>
            <a:endParaRPr sz="1400" b="0" i="0" u="none" strike="noStrike" cap="none">
              <a:solidFill>
                <a:srgbClr val="000000"/>
              </a:solidFill>
              <a:latin typeface="Arial"/>
              <a:ea typeface="Arial"/>
              <a:cs typeface="Arial"/>
              <a:sym typeface="Arial"/>
            </a:endParaRPr>
          </a:p>
          <a:p>
            <a:pPr marL="715963" marR="0" lvl="0" indent="0" algn="l" rtl="0">
              <a:lnSpc>
                <a:spcPct val="100000"/>
              </a:lnSpc>
              <a:spcBef>
                <a:spcPts val="0"/>
              </a:spcBef>
              <a:spcAft>
                <a:spcPts val="0"/>
              </a:spcAft>
              <a:buNone/>
            </a:pPr>
            <a:r>
              <a:rPr lang="fr-CA" sz="1400" b="0" i="0" u="sng" strike="noStrike" cap="none">
                <a:solidFill>
                  <a:srgbClr val="0070C0"/>
                </a:solidFill>
                <a:latin typeface="Arial"/>
                <a:ea typeface="Arial"/>
                <a:cs typeface="Arial"/>
                <a:sym typeface="Arial"/>
                <a:hlinkClick r:id="rId10">
                  <a:extLst>
                    <a:ext uri="{A12FA001-AC4F-418D-AE19-62706E023703}">
                      <ahyp:hlinkClr xmlns:ahyp="http://schemas.microsoft.com/office/drawing/2018/hyperlinkcolor" val="tx"/>
                    </a:ext>
                  </a:extLst>
                </a:hlinkClick>
              </a:rPr>
              <a:t>Q-2, r. 35.2 - Règlement sur le prélèvement des eaux et leur protection (gouv.qc.ca)</a:t>
            </a:r>
            <a:r>
              <a:rPr lang="fr-CA" sz="1400" b="0" i="0" u="none" strike="noStrike" cap="none">
                <a:solidFill>
                  <a:srgbClr val="0070C0"/>
                </a:solidFill>
                <a:latin typeface="Arial"/>
                <a:ea typeface="Arial"/>
                <a:cs typeface="Arial"/>
                <a:sym typeface="Arial"/>
              </a:rPr>
              <a: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60"/>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409" name="Google Shape;409;p60"/>
          <p:cNvSpPr txBox="1">
            <a:spLocks noGrp="1"/>
          </p:cNvSpPr>
          <p:nvPr>
            <p:ph type="title"/>
            <p:custDataLst>
              <p:tags r:id="rId2"/>
            </p:custDataLst>
          </p:nvPr>
        </p:nvSpPr>
        <p:spPr>
          <a:xfrm>
            <a:off x="843756" y="114386"/>
            <a:ext cx="10504500" cy="984885"/>
          </a:xfrm>
          <a:prstGeom prst="rect">
            <a:avLst/>
          </a:prstGeom>
          <a:noFill/>
          <a:ln>
            <a:noFill/>
          </a:ln>
        </p:spPr>
        <p:txBody>
          <a:bodyPr spcFirstLastPara="1" wrap="square" lIns="0" tIns="0" rIns="0" bIns="0" anchor="ctr" anchorCtr="0">
            <a:spAutoFit/>
          </a:bodyPr>
          <a:lstStyle/>
          <a:p>
            <a:pPr marL="0" lvl="0" indent="0" algn="ctr" rtl="0">
              <a:lnSpc>
                <a:spcPct val="100000"/>
              </a:lnSpc>
              <a:spcBef>
                <a:spcPts val="0"/>
              </a:spcBef>
              <a:spcAft>
                <a:spcPts val="0"/>
              </a:spcAft>
              <a:buSzPts val="2100"/>
              <a:buNone/>
            </a:pPr>
            <a:r>
              <a:rPr lang="fr-CA" sz="3200" b="1" dirty="0">
                <a:solidFill>
                  <a:srgbClr val="002060"/>
                </a:solidFill>
                <a:latin typeface="Arial"/>
                <a:ea typeface="Arial"/>
                <a:cs typeface="Arial"/>
                <a:sym typeface="Arial"/>
              </a:rPr>
              <a:t>Est-ce que votre installation septique et celles de vos voisins sont conformes et bien entretenues ?</a:t>
            </a:r>
            <a:endParaRPr sz="3200" b="1" dirty="0">
              <a:solidFill>
                <a:srgbClr val="002060"/>
              </a:solidFill>
            </a:endParaRPr>
          </a:p>
        </p:txBody>
      </p:sp>
      <p:sp>
        <p:nvSpPr>
          <p:cNvPr id="410" name="Google Shape;410;p60"/>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24</a:t>
            </a:fld>
            <a:endParaRPr>
              <a:solidFill>
                <a:srgbClr val="2D336B"/>
              </a:solidFill>
              <a:latin typeface="Arial"/>
              <a:ea typeface="Arial"/>
              <a:cs typeface="Arial"/>
              <a:sym typeface="Arial"/>
            </a:endParaRPr>
          </a:p>
        </p:txBody>
      </p:sp>
      <p:pic>
        <p:nvPicPr>
          <p:cNvPr id="411" name="Google Shape;411;p60" descr="Problèmes du système de traitement - Enzyseptique"/>
          <p:cNvPicPr preferRelativeResize="0"/>
          <p:nvPr>
            <p:custDataLst>
              <p:tags r:id="rId4"/>
            </p:custDataLst>
          </p:nvPr>
        </p:nvPicPr>
        <p:blipFill rotWithShape="1">
          <a:blip r:embed="rId12">
            <a:alphaModFix/>
          </a:blip>
          <a:srcRect/>
          <a:stretch/>
        </p:blipFill>
        <p:spPr>
          <a:xfrm>
            <a:off x="1300728" y="1505574"/>
            <a:ext cx="3087861" cy="2246764"/>
          </a:xfrm>
          <a:prstGeom prst="rect">
            <a:avLst/>
          </a:prstGeom>
          <a:noFill/>
          <a:ln>
            <a:noFill/>
          </a:ln>
        </p:spPr>
      </p:pic>
      <p:pic>
        <p:nvPicPr>
          <p:cNvPr id="412" name="Google Shape;412;p60" descr="Problèmes du système de traitement - Enzyseptique"/>
          <p:cNvPicPr preferRelativeResize="0"/>
          <p:nvPr>
            <p:custDataLst>
              <p:tags r:id="rId5"/>
            </p:custDataLst>
          </p:nvPr>
        </p:nvPicPr>
        <p:blipFill rotWithShape="1">
          <a:blip r:embed="rId13">
            <a:alphaModFix/>
          </a:blip>
          <a:srcRect/>
          <a:stretch/>
        </p:blipFill>
        <p:spPr>
          <a:xfrm>
            <a:off x="1300729" y="4086943"/>
            <a:ext cx="3087861" cy="2312915"/>
          </a:xfrm>
          <a:prstGeom prst="rect">
            <a:avLst/>
          </a:prstGeom>
          <a:noFill/>
          <a:ln>
            <a:noFill/>
          </a:ln>
        </p:spPr>
      </p:pic>
      <p:sp>
        <p:nvSpPr>
          <p:cNvPr id="413" name="Google Shape;413;p60"/>
          <p:cNvSpPr txBox="1"/>
          <p:nvPr>
            <p:custDataLst>
              <p:tags r:id="rId6"/>
            </p:custDataLst>
          </p:nvPr>
        </p:nvSpPr>
        <p:spPr>
          <a:xfrm>
            <a:off x="1300731" y="6401448"/>
            <a:ext cx="3087860" cy="2616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Photos : https://enzyseptique.com/</a:t>
            </a:r>
            <a:endParaRPr/>
          </a:p>
        </p:txBody>
      </p:sp>
      <p:sp>
        <p:nvSpPr>
          <p:cNvPr id="414" name="Google Shape;414;p60"/>
          <p:cNvSpPr txBox="1"/>
          <p:nvPr>
            <p:custDataLst>
              <p:tags r:id="rId7"/>
            </p:custDataLst>
          </p:nvPr>
        </p:nvSpPr>
        <p:spPr>
          <a:xfrm>
            <a:off x="5049671" y="1629321"/>
            <a:ext cx="6769289" cy="48013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2400" b="1" i="0" u="none" strike="noStrike" cap="none" dirty="0">
                <a:solidFill>
                  <a:srgbClr val="002060"/>
                </a:solidFill>
                <a:latin typeface="Arial"/>
                <a:ea typeface="Arial"/>
                <a:cs typeface="Arial"/>
                <a:sym typeface="Arial"/>
              </a:rPr>
              <a:t>Signes qu’elles ne le sont pas :</a:t>
            </a:r>
            <a:endParaRPr dirty="0"/>
          </a:p>
          <a:p>
            <a:pPr marL="342900" marR="0" lvl="0" indent="-190500" algn="l" rtl="0">
              <a:lnSpc>
                <a:spcPct val="100000"/>
              </a:lnSpc>
              <a:spcBef>
                <a:spcPts val="0"/>
              </a:spcBef>
              <a:spcAft>
                <a:spcPts val="0"/>
              </a:spcAft>
              <a:buClr>
                <a:srgbClr val="000000"/>
              </a:buClr>
              <a:buSzPts val="2400"/>
              <a:buFont typeface="Arial"/>
              <a:buNone/>
            </a:pPr>
            <a:endParaRPr sz="2400" b="1" i="0" u="none" strike="noStrike" cap="none" dirty="0">
              <a:solidFill>
                <a:srgbClr val="002060"/>
              </a:solidFill>
              <a:latin typeface="Arial"/>
              <a:ea typeface="Arial"/>
              <a:cs typeface="Arial"/>
              <a:sym typeface="Arial"/>
            </a:endParaRPr>
          </a:p>
          <a:p>
            <a:pPr marL="342900" marR="0" lvl="0" indent="-342900" algn="l" rtl="0">
              <a:lnSpc>
                <a:spcPct val="100000"/>
              </a:lnSpc>
              <a:spcBef>
                <a:spcPts val="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Mauvaise odeur près de  l’installation ou provenant des conduites (odeur d’égout)</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Évacuation lente des eaux usées (évier, toilette, bain…)</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Gazon nettement plus fourni, plus vert ou plus long que sur le reste du terrain</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Résurgences d’eau près de l’installation septique</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Liquide gris ou noir apparaissant à la surface du terrain</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Des traces de débordement visibles autour des couvercles de la fosse septique ;</a:t>
            </a:r>
            <a:endParaRPr dirty="0"/>
          </a:p>
          <a:p>
            <a:pPr marL="342900" marR="0" lvl="0" indent="-342900" algn="l" rtl="0">
              <a:lnSpc>
                <a:spcPct val="100000"/>
              </a:lnSpc>
              <a:spcBef>
                <a:spcPts val="1200"/>
              </a:spcBef>
              <a:spcAft>
                <a:spcPts val="0"/>
              </a:spcAft>
              <a:buClr>
                <a:srgbClr val="000000"/>
              </a:buClr>
              <a:buSzPts val="1800"/>
              <a:buFont typeface="Arial"/>
              <a:buChar char="•"/>
            </a:pPr>
            <a:r>
              <a:rPr lang="fr-CA" sz="1800" b="0" i="0" u="none" strike="noStrike" cap="none" dirty="0">
                <a:solidFill>
                  <a:srgbClr val="000000"/>
                </a:solidFill>
                <a:latin typeface="Arial"/>
                <a:ea typeface="Arial"/>
                <a:cs typeface="Arial"/>
                <a:sym typeface="Arial"/>
              </a:rPr>
              <a:t>Contamination bactérienne ou nitrates détectée lors de l’analyse</a:t>
            </a:r>
            <a:endParaRPr dirty="0"/>
          </a:p>
        </p:txBody>
      </p:sp>
      <p:pic>
        <p:nvPicPr>
          <p:cNvPr id="415" name="Google Shape;415;p60"/>
          <p:cNvPicPr preferRelativeResize="0"/>
          <p:nvPr>
            <p:custDataLst>
              <p:tags r:id="rId8"/>
            </p:custDataLst>
          </p:nvPr>
        </p:nvPicPr>
        <p:blipFill rotWithShape="1">
          <a:blip r:embed="rId14">
            <a:alphaModFix/>
          </a:blip>
          <a:srcRect/>
          <a:stretch/>
        </p:blipFill>
        <p:spPr>
          <a:xfrm>
            <a:off x="2488905" y="2312976"/>
            <a:ext cx="711506" cy="711506"/>
          </a:xfrm>
          <a:prstGeom prst="rect">
            <a:avLst/>
          </a:prstGeom>
          <a:noFill/>
          <a:ln>
            <a:noFill/>
          </a:ln>
        </p:spPr>
      </p:pic>
      <p:pic>
        <p:nvPicPr>
          <p:cNvPr id="416" name="Google Shape;416;p60"/>
          <p:cNvPicPr preferRelativeResize="0"/>
          <p:nvPr>
            <p:custDataLst>
              <p:tags r:id="rId9"/>
            </p:custDataLst>
          </p:nvPr>
        </p:nvPicPr>
        <p:blipFill rotWithShape="1">
          <a:blip r:embed="rId14">
            <a:alphaModFix/>
          </a:blip>
          <a:srcRect/>
          <a:stretch/>
        </p:blipFill>
        <p:spPr>
          <a:xfrm>
            <a:off x="2488905" y="4996673"/>
            <a:ext cx="711506" cy="71150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61"/>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423" name="Google Shape;423;p61"/>
          <p:cNvSpPr txBox="1">
            <a:spLocks noGrp="1"/>
          </p:cNvSpPr>
          <p:nvPr>
            <p:ph type="title"/>
            <p:custDataLst>
              <p:tags r:id="rId2"/>
            </p:custDataLst>
          </p:nvPr>
        </p:nvSpPr>
        <p:spPr>
          <a:xfrm>
            <a:off x="843756" y="114283"/>
            <a:ext cx="10504488" cy="984885"/>
          </a:xfrm>
          <a:prstGeom prst="rect">
            <a:avLst/>
          </a:prstGeom>
          <a:noFill/>
          <a:ln>
            <a:noFill/>
          </a:ln>
        </p:spPr>
        <p:txBody>
          <a:bodyPr spcFirstLastPara="1" wrap="square" lIns="0" tIns="0" rIns="0" bIns="0" anchor="ctr" anchorCtr="0">
            <a:spAutoFit/>
          </a:bodyPr>
          <a:lstStyle/>
          <a:p>
            <a:pPr algn="ctr">
              <a:lnSpc>
                <a:spcPct val="100000"/>
              </a:lnSpc>
              <a:buSzPts val="2100"/>
            </a:pPr>
            <a:r>
              <a:rPr lang="fr-CA" sz="3200" b="1" dirty="0">
                <a:solidFill>
                  <a:srgbClr val="002060"/>
                </a:solidFill>
                <a:latin typeface="Arial"/>
                <a:cs typeface="Arial"/>
                <a:sym typeface="Arial"/>
              </a:rPr>
              <a:t>Est-ce que les abords du puits sont dégagés de toute autre source de contamination?</a:t>
            </a:r>
            <a:endParaRPr sz="3200" b="1" dirty="0">
              <a:solidFill>
                <a:srgbClr val="002060"/>
              </a:solidFill>
              <a:latin typeface="Arial"/>
              <a:cs typeface="Arial"/>
            </a:endParaRPr>
          </a:p>
        </p:txBody>
      </p:sp>
      <p:sp>
        <p:nvSpPr>
          <p:cNvPr id="424" name="Google Shape;424;p61"/>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25</a:t>
            </a:fld>
            <a:endParaRPr>
              <a:solidFill>
                <a:srgbClr val="2D336B"/>
              </a:solidFill>
              <a:latin typeface="Arial"/>
              <a:ea typeface="Arial"/>
              <a:cs typeface="Arial"/>
              <a:sym typeface="Arial"/>
            </a:endParaRPr>
          </a:p>
        </p:txBody>
      </p:sp>
      <p:sp>
        <p:nvSpPr>
          <p:cNvPr id="425" name="Google Shape;425;p61"/>
          <p:cNvSpPr txBox="1"/>
          <p:nvPr>
            <p:custDataLst>
              <p:tags r:id="rId4"/>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5">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426" name="Google Shape;426;p61"/>
          <p:cNvPicPr preferRelativeResize="0"/>
          <p:nvPr>
            <p:custDataLst>
              <p:tags r:id="rId5"/>
            </p:custDataLst>
          </p:nvPr>
        </p:nvPicPr>
        <p:blipFill rotWithShape="1">
          <a:blip r:embed="rId17">
            <a:alphaModFix/>
          </a:blip>
          <a:srcRect/>
          <a:stretch/>
        </p:blipFill>
        <p:spPr>
          <a:xfrm>
            <a:off x="4458269" y="2788545"/>
            <a:ext cx="2920620" cy="2190466"/>
          </a:xfrm>
          <a:prstGeom prst="rect">
            <a:avLst/>
          </a:prstGeom>
          <a:noFill/>
          <a:ln>
            <a:noFill/>
          </a:ln>
        </p:spPr>
      </p:pic>
      <p:pic>
        <p:nvPicPr>
          <p:cNvPr id="427" name="Google Shape;427;p61" descr="File:Compost en bac ouvert.jpg"/>
          <p:cNvPicPr preferRelativeResize="0"/>
          <p:nvPr>
            <p:custDataLst>
              <p:tags r:id="rId6"/>
            </p:custDataLst>
          </p:nvPr>
        </p:nvPicPr>
        <p:blipFill rotWithShape="1">
          <a:blip r:embed="rId18">
            <a:alphaModFix/>
          </a:blip>
          <a:srcRect/>
          <a:stretch/>
        </p:blipFill>
        <p:spPr>
          <a:xfrm>
            <a:off x="7692069" y="1714500"/>
            <a:ext cx="2266950" cy="1714500"/>
          </a:xfrm>
          <a:prstGeom prst="rect">
            <a:avLst/>
          </a:prstGeom>
          <a:noFill/>
          <a:ln>
            <a:noFill/>
          </a:ln>
        </p:spPr>
      </p:pic>
      <p:pic>
        <p:nvPicPr>
          <p:cNvPr id="428" name="Google Shape;428;p61" descr="File:Jardin potager 01.jpg"/>
          <p:cNvPicPr preferRelativeResize="0"/>
          <p:nvPr>
            <p:custDataLst>
              <p:tags r:id="rId7"/>
            </p:custDataLst>
          </p:nvPr>
        </p:nvPicPr>
        <p:blipFill rotWithShape="1">
          <a:blip r:embed="rId19">
            <a:alphaModFix/>
          </a:blip>
          <a:srcRect/>
          <a:stretch/>
        </p:blipFill>
        <p:spPr>
          <a:xfrm>
            <a:off x="1863116" y="1714500"/>
            <a:ext cx="2286000" cy="1714500"/>
          </a:xfrm>
          <a:prstGeom prst="rect">
            <a:avLst/>
          </a:prstGeom>
          <a:noFill/>
          <a:ln>
            <a:noFill/>
          </a:ln>
        </p:spPr>
      </p:pic>
      <p:pic>
        <p:nvPicPr>
          <p:cNvPr id="429" name="Google Shape;429;p61" descr="File:Scripps College Rose Garden and arbor.jpg"/>
          <p:cNvPicPr preferRelativeResize="0"/>
          <p:nvPr>
            <p:custDataLst>
              <p:tags r:id="rId8"/>
            </p:custDataLst>
          </p:nvPr>
        </p:nvPicPr>
        <p:blipFill rotWithShape="1">
          <a:blip r:embed="rId20">
            <a:alphaModFix/>
          </a:blip>
          <a:srcRect/>
          <a:stretch/>
        </p:blipFill>
        <p:spPr>
          <a:xfrm>
            <a:off x="1884495" y="4241374"/>
            <a:ext cx="2276475" cy="1714500"/>
          </a:xfrm>
          <a:prstGeom prst="rect">
            <a:avLst/>
          </a:prstGeom>
          <a:noFill/>
          <a:ln>
            <a:noFill/>
          </a:ln>
        </p:spPr>
      </p:pic>
      <p:pic>
        <p:nvPicPr>
          <p:cNvPr id="430" name="Google Shape;430;p61" descr="No Dog Peeing Sign - Openclipart"/>
          <p:cNvPicPr preferRelativeResize="0"/>
          <p:nvPr>
            <p:custDataLst>
              <p:tags r:id="rId9"/>
            </p:custDataLst>
          </p:nvPr>
        </p:nvPicPr>
        <p:blipFill rotWithShape="1">
          <a:blip r:embed="rId21">
            <a:alphaModFix/>
          </a:blip>
          <a:srcRect/>
          <a:stretch/>
        </p:blipFill>
        <p:spPr>
          <a:xfrm>
            <a:off x="7731787" y="3892985"/>
            <a:ext cx="2095500" cy="2181225"/>
          </a:xfrm>
          <a:prstGeom prst="rect">
            <a:avLst/>
          </a:prstGeom>
          <a:noFill/>
          <a:ln>
            <a:noFill/>
          </a:ln>
        </p:spPr>
      </p:pic>
      <p:pic>
        <p:nvPicPr>
          <p:cNvPr id="431" name="Google Shape;431;p61" descr="File:Forbidden Symbol Transparent.svg"/>
          <p:cNvPicPr preferRelativeResize="0"/>
          <p:nvPr>
            <p:custDataLst>
              <p:tags r:id="rId10"/>
            </p:custDataLst>
          </p:nvPr>
        </p:nvPicPr>
        <p:blipFill rotWithShape="1">
          <a:blip r:embed="rId22">
            <a:alphaModFix/>
          </a:blip>
          <a:srcRect/>
          <a:stretch/>
        </p:blipFill>
        <p:spPr>
          <a:xfrm rot="5400000">
            <a:off x="3211030" y="2488967"/>
            <a:ext cx="812693" cy="812693"/>
          </a:xfrm>
          <a:prstGeom prst="rect">
            <a:avLst/>
          </a:prstGeom>
          <a:noFill/>
          <a:ln>
            <a:noFill/>
          </a:ln>
        </p:spPr>
      </p:pic>
      <p:pic>
        <p:nvPicPr>
          <p:cNvPr id="432" name="Google Shape;432;p61" descr="File:Forbidden Symbol Transparent.svg"/>
          <p:cNvPicPr preferRelativeResize="0"/>
          <p:nvPr>
            <p:custDataLst>
              <p:tags r:id="rId11"/>
            </p:custDataLst>
          </p:nvPr>
        </p:nvPicPr>
        <p:blipFill rotWithShape="1">
          <a:blip r:embed="rId22">
            <a:alphaModFix/>
          </a:blip>
          <a:srcRect/>
          <a:stretch/>
        </p:blipFill>
        <p:spPr>
          <a:xfrm rot="5400000">
            <a:off x="3211030" y="4292081"/>
            <a:ext cx="812693" cy="812693"/>
          </a:xfrm>
          <a:prstGeom prst="rect">
            <a:avLst/>
          </a:prstGeom>
          <a:noFill/>
          <a:ln>
            <a:noFill/>
          </a:ln>
        </p:spPr>
      </p:pic>
      <p:pic>
        <p:nvPicPr>
          <p:cNvPr id="433" name="Google Shape;433;p61" descr="File:Forbidden Symbol Transparent.svg"/>
          <p:cNvPicPr preferRelativeResize="0"/>
          <p:nvPr>
            <p:custDataLst>
              <p:tags r:id="rId12"/>
            </p:custDataLst>
          </p:nvPr>
        </p:nvPicPr>
        <p:blipFill rotWithShape="1">
          <a:blip r:embed="rId22">
            <a:alphaModFix/>
          </a:blip>
          <a:srcRect/>
          <a:stretch/>
        </p:blipFill>
        <p:spPr>
          <a:xfrm rot="5400000">
            <a:off x="7840929" y="2533299"/>
            <a:ext cx="812693" cy="81269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4"/>
          <p:cNvSpPr txBox="1">
            <a:spLocks noGrp="1"/>
          </p:cNvSpPr>
          <p:nvPr>
            <p:ph type="body" idx="1"/>
            <p:custDataLst>
              <p:tags r:id="rId1"/>
            </p:custDataLst>
          </p:nvPr>
        </p:nvSpPr>
        <p:spPr>
          <a:xfrm>
            <a:off x="625136" y="2114429"/>
            <a:ext cx="4612786" cy="3918744"/>
          </a:xfrm>
          <a:prstGeom prst="rect">
            <a:avLst/>
          </a:prstGeom>
          <a:noFill/>
          <a:ln>
            <a:noFill/>
          </a:ln>
        </p:spPr>
        <p:txBody>
          <a:bodyPr spcFirstLastPara="1" wrap="square" lIns="91425" tIns="45700" rIns="91425" bIns="45700" anchor="t" anchorCtr="0">
            <a:normAutofit fontScale="85000" lnSpcReduction="10000"/>
          </a:bodyPr>
          <a:lstStyle/>
          <a:p>
            <a:pPr marL="611188" lvl="0" indent="-342900" algn="l" rtl="0">
              <a:lnSpc>
                <a:spcPct val="120000"/>
              </a:lnSpc>
              <a:spcBef>
                <a:spcPts val="600"/>
              </a:spcBef>
              <a:spcAft>
                <a:spcPts val="0"/>
              </a:spcAft>
              <a:buSzPct val="100840"/>
              <a:buChar char="•"/>
            </a:pPr>
            <a:r>
              <a:rPr lang="fr-CA"/>
              <a:t>Métaux ou minéraux naturellement présents dans la roche (le plus souvent)</a:t>
            </a:r>
            <a:endParaRPr/>
          </a:p>
          <a:p>
            <a:pPr marL="611188" lvl="0" indent="-342900" algn="l" rtl="0">
              <a:lnSpc>
                <a:spcPct val="120000"/>
              </a:lnSpc>
              <a:spcBef>
                <a:spcPts val="2400"/>
              </a:spcBef>
              <a:spcAft>
                <a:spcPts val="0"/>
              </a:spcAft>
              <a:buSzPct val="100840"/>
              <a:buChar char="•"/>
            </a:pPr>
            <a:r>
              <a:rPr lang="fr-CA"/>
              <a:t>Plomberie (plomb)</a:t>
            </a:r>
            <a:endParaRPr/>
          </a:p>
          <a:p>
            <a:pPr marL="611188" lvl="0" indent="-342900" algn="l" rtl="0">
              <a:lnSpc>
                <a:spcPct val="120000"/>
              </a:lnSpc>
              <a:spcBef>
                <a:spcPts val="2400"/>
              </a:spcBef>
              <a:spcAft>
                <a:spcPts val="0"/>
              </a:spcAft>
              <a:buSzPct val="100840"/>
              <a:buChar char="•"/>
            </a:pPr>
            <a:r>
              <a:rPr lang="fr-CA"/>
              <a:t>Sels de déglaçage (sodium)</a:t>
            </a:r>
            <a:endParaRPr/>
          </a:p>
          <a:p>
            <a:pPr marL="611188" lvl="0" indent="-342900" algn="l" rtl="0">
              <a:lnSpc>
                <a:spcPct val="120000"/>
              </a:lnSpc>
              <a:spcBef>
                <a:spcPts val="2400"/>
              </a:spcBef>
              <a:spcAft>
                <a:spcPts val="0"/>
              </a:spcAft>
              <a:buSzPct val="100840"/>
              <a:buChar char="•"/>
            </a:pPr>
            <a:r>
              <a:rPr lang="fr-CA"/>
              <a:t>Anciens usages industriels du terrain</a:t>
            </a:r>
            <a:endParaRPr/>
          </a:p>
          <a:p>
            <a:pPr marL="114300" lvl="0" indent="0" algn="l" rtl="0">
              <a:lnSpc>
                <a:spcPct val="90000"/>
              </a:lnSpc>
              <a:spcBef>
                <a:spcPts val="1000"/>
              </a:spcBef>
              <a:spcAft>
                <a:spcPts val="0"/>
              </a:spcAft>
              <a:buSzPct val="75630"/>
              <a:buNone/>
            </a:pPr>
            <a:endParaRPr/>
          </a:p>
        </p:txBody>
      </p:sp>
      <p:pic>
        <p:nvPicPr>
          <p:cNvPr id="440" name="Google Shape;440;p4" descr="File:Big Arsenic Springs - Flickr - aspidoscelis (2).jpg"/>
          <p:cNvPicPr preferRelativeResize="0"/>
          <p:nvPr>
            <p:custDataLst>
              <p:tags r:id="rId2"/>
            </p:custDataLst>
          </p:nvPr>
        </p:nvPicPr>
        <p:blipFill rotWithShape="1">
          <a:blip r:embed="rId11">
            <a:alphaModFix/>
          </a:blip>
          <a:srcRect r="8809" b="1266"/>
          <a:stretch/>
        </p:blipFill>
        <p:spPr>
          <a:xfrm>
            <a:off x="5829920" y="2114429"/>
            <a:ext cx="2619375" cy="1743075"/>
          </a:xfrm>
          <a:prstGeom prst="rect">
            <a:avLst/>
          </a:prstGeom>
          <a:noFill/>
          <a:ln>
            <a:noFill/>
          </a:ln>
        </p:spPr>
      </p:pic>
      <p:sp>
        <p:nvSpPr>
          <p:cNvPr id="441" name="Google Shape;441;p4"/>
          <p:cNvSpPr/>
          <p:nvPr>
            <p:custDataLst>
              <p:tags r:id="rId3"/>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442" name="Google Shape;442;p4"/>
          <p:cNvSpPr txBox="1">
            <a:spLocks noGrp="1"/>
          </p:cNvSpPr>
          <p:nvPr>
            <p:ph type="title"/>
            <p:custDataLst>
              <p:tags r:id="rId4"/>
            </p:custDataLst>
          </p:nvPr>
        </p:nvSpPr>
        <p:spPr>
          <a:xfrm>
            <a:off x="838200" y="132141"/>
            <a:ext cx="10868660" cy="886397"/>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None/>
            </a:pPr>
            <a:r>
              <a:rPr lang="fr-CA" sz="3600" b="1" dirty="0">
                <a:solidFill>
                  <a:srgbClr val="002060"/>
                </a:solidFill>
                <a:latin typeface="+mj-lt"/>
                <a:ea typeface="Montserrat"/>
                <a:cs typeface="Montserrat"/>
                <a:sym typeface="Montserrat"/>
              </a:rPr>
              <a:t>Contamination par les métaux/minéraux </a:t>
            </a:r>
            <a:br>
              <a:rPr lang="fr-CA" sz="3600" b="1" dirty="0">
                <a:solidFill>
                  <a:srgbClr val="002060"/>
                </a:solidFill>
                <a:latin typeface="+mj-lt"/>
                <a:ea typeface="Montserrat"/>
                <a:cs typeface="Montserrat"/>
                <a:sym typeface="Montserrat"/>
              </a:rPr>
            </a:br>
            <a:r>
              <a:rPr lang="fr-CA" sz="2800" b="1" dirty="0">
                <a:solidFill>
                  <a:srgbClr val="002060"/>
                </a:solidFill>
                <a:latin typeface="+mj-lt"/>
                <a:ea typeface="Montserrat"/>
                <a:cs typeface="Montserrat"/>
                <a:sym typeface="Montserrat"/>
              </a:rPr>
              <a:t>(Ex. : Arsenic, baryum, plomb, sodium,  manganèse, fer…)</a:t>
            </a:r>
            <a:endParaRPr sz="2800" b="1" dirty="0">
              <a:solidFill>
                <a:srgbClr val="002060"/>
              </a:solidFill>
              <a:latin typeface="+mj-lt"/>
              <a:ea typeface="Montserrat"/>
              <a:cs typeface="Montserrat"/>
              <a:sym typeface="Montserrat"/>
            </a:endParaRPr>
          </a:p>
        </p:txBody>
      </p:sp>
      <p:pic>
        <p:nvPicPr>
          <p:cNvPr id="443" name="Google Shape;443;p4" descr="Images Gratuites : plomberie, pièces de rechange, Robinets, Accessoires,  laiton, acier, Fonte, conduite d'eau, pipeline, water pressure line, été,  jardin, campagne, métal, le fer, tuyau, cylindre, Quincaillerie, écrou,  Matériau de construction, attache,"/>
          <p:cNvPicPr preferRelativeResize="0"/>
          <p:nvPr>
            <p:custDataLst>
              <p:tags r:id="rId5"/>
            </p:custDataLst>
          </p:nvPr>
        </p:nvPicPr>
        <p:blipFill rotWithShape="1">
          <a:blip r:embed="rId12">
            <a:alphaModFix/>
          </a:blip>
          <a:srcRect/>
          <a:stretch/>
        </p:blipFill>
        <p:spPr>
          <a:xfrm>
            <a:off x="8791781" y="2114429"/>
            <a:ext cx="2619375" cy="1743075"/>
          </a:xfrm>
          <a:prstGeom prst="rect">
            <a:avLst/>
          </a:prstGeom>
          <a:noFill/>
          <a:ln>
            <a:noFill/>
          </a:ln>
        </p:spPr>
      </p:pic>
      <p:pic>
        <p:nvPicPr>
          <p:cNvPr id="444" name="Google Shape;444;p4" descr="An equipment operator with the Fort McCoy snow removal - NARA &amp; DVIDS  Public Domain Archive Public Domain Search"/>
          <p:cNvPicPr preferRelativeResize="0"/>
          <p:nvPr>
            <p:custDataLst>
              <p:tags r:id="rId6"/>
            </p:custDataLst>
          </p:nvPr>
        </p:nvPicPr>
        <p:blipFill rotWithShape="1">
          <a:blip r:embed="rId13">
            <a:alphaModFix/>
          </a:blip>
          <a:srcRect/>
          <a:stretch/>
        </p:blipFill>
        <p:spPr>
          <a:xfrm>
            <a:off x="5829920" y="4239732"/>
            <a:ext cx="2619375" cy="1743075"/>
          </a:xfrm>
          <a:prstGeom prst="rect">
            <a:avLst/>
          </a:prstGeom>
          <a:noFill/>
          <a:ln>
            <a:noFill/>
          </a:ln>
        </p:spPr>
      </p:pic>
      <p:pic>
        <p:nvPicPr>
          <p:cNvPr id="445" name="Google Shape;445;p4" descr="https://img.lapresse.ca/924x615/201212/12/621305-2011-chaque-quebecois-envoye-126.jpg"/>
          <p:cNvPicPr preferRelativeResize="0"/>
          <p:nvPr>
            <p:custDataLst>
              <p:tags r:id="rId7"/>
            </p:custDataLst>
          </p:nvPr>
        </p:nvPicPr>
        <p:blipFill rotWithShape="1">
          <a:blip r:embed="rId14">
            <a:alphaModFix/>
          </a:blip>
          <a:srcRect/>
          <a:stretch/>
        </p:blipFill>
        <p:spPr>
          <a:xfrm>
            <a:off x="8791781" y="4235610"/>
            <a:ext cx="2619375" cy="1747197"/>
          </a:xfrm>
          <a:prstGeom prst="rect">
            <a:avLst/>
          </a:prstGeom>
          <a:noFill/>
          <a:ln>
            <a:noFill/>
          </a:ln>
        </p:spPr>
      </p:pic>
      <p:sp>
        <p:nvSpPr>
          <p:cNvPr id="446" name="Google Shape;446;p4"/>
          <p:cNvSpPr txBox="1"/>
          <p:nvPr>
            <p:custDataLst>
              <p:tags r:id="rId8"/>
            </p:custDataLst>
          </p:nvPr>
        </p:nvSpPr>
        <p:spPr>
          <a:xfrm>
            <a:off x="8791782" y="5982807"/>
            <a:ext cx="2619375"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000" b="0" i="0" u="none" strike="noStrike" cap="none">
                <a:solidFill>
                  <a:srgbClr val="000000"/>
                </a:solidFill>
                <a:latin typeface="Arial"/>
                <a:ea typeface="Arial"/>
                <a:cs typeface="Arial"/>
                <a:sym typeface="Arial"/>
              </a:rPr>
              <a:t>Photo François Roy, Archives La Presse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40"/>
                                        </p:tgtEl>
                                        <p:attrNameLst>
                                          <p:attrName>style.visibility</p:attrName>
                                        </p:attrNameLst>
                                      </p:cBhvr>
                                      <p:to>
                                        <p:strVal val="visible"/>
                                      </p:to>
                                    </p:set>
                                    <p:animEffect transition="in" filter="fade">
                                      <p:cBhvr>
                                        <p:cTn id="7" dur="500"/>
                                        <p:tgtEl>
                                          <p:spTgt spid="4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62"/>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53" name="Google Shape;453;p62"/>
          <p:cNvSpPr/>
          <p:nvPr>
            <p:custDataLst>
              <p:tags r:id="rId2"/>
            </p:custDataLst>
          </p:nvPr>
        </p:nvSpPr>
        <p:spPr>
          <a:xfrm>
            <a:off x="-12700" y="3424604"/>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454" name="Google Shape;454;p62"/>
          <p:cNvSpPr/>
          <p:nvPr>
            <p:custDataLst>
              <p:tags r:id="rId3"/>
            </p:custDataLst>
          </p:nvPr>
        </p:nvSpPr>
        <p:spPr>
          <a:xfrm>
            <a:off x="850900" y="3717473"/>
            <a:ext cx="10477500" cy="110799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fr-CA" sz="3600" b="1" i="0" u="none" strike="noStrike" cap="none" dirty="0">
                <a:solidFill>
                  <a:schemeClr val="lt1"/>
                </a:solidFill>
                <a:latin typeface="Arial"/>
                <a:ea typeface="Arial"/>
                <a:cs typeface="Arial"/>
                <a:sym typeface="Arial"/>
              </a:rPr>
              <a:t>Qu’est-ce qui peut rendre un puits vulnérable à la contamination microbiologique?</a:t>
            </a:r>
            <a:endParaRPr sz="3600" b="1" i="0" u="none" strike="noStrike" cap="none" dirty="0">
              <a:solidFill>
                <a:schemeClr val="lt1"/>
              </a:solidFill>
              <a:latin typeface="Arial"/>
              <a:ea typeface="Arial"/>
              <a:cs typeface="Arial"/>
              <a:sym typeface="Arial"/>
            </a:endParaRPr>
          </a:p>
        </p:txBody>
      </p:sp>
      <p:sp>
        <p:nvSpPr>
          <p:cNvPr id="455" name="Google Shape;455;p62"/>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a:solidFill>
                  <a:schemeClr val="lt1"/>
                </a:solidFill>
                <a:latin typeface="Arial"/>
                <a:ea typeface="Arial"/>
                <a:cs typeface="Arial"/>
                <a:sym typeface="Arial"/>
              </a:rPr>
              <a:t>Section 5</a:t>
            </a:r>
            <a:endParaRPr sz="1400" b="0" i="0" u="none" strike="noStrike" cap="none">
              <a:solidFill>
                <a:srgbClr val="000000"/>
              </a:solidFill>
              <a:latin typeface="Arial"/>
              <a:ea typeface="Arial"/>
              <a:cs typeface="Arial"/>
              <a:sym typeface="Arial"/>
            </a:endParaRPr>
          </a:p>
        </p:txBody>
      </p:sp>
      <p:pic>
        <p:nvPicPr>
          <p:cNvPr id="456" name="Google Shape;456;p62"/>
          <p:cNvPicPr preferRelativeResize="0"/>
          <p:nvPr>
            <p:custDataLst>
              <p:tags r:id="rId5"/>
            </p:custDataLst>
          </p:nvPr>
        </p:nvPicPr>
        <p:blipFill rotWithShape="1">
          <a:blip r:embed="rId12">
            <a:alphaModFix/>
          </a:blip>
          <a:srcRect/>
          <a:stretch/>
        </p:blipFill>
        <p:spPr>
          <a:xfrm>
            <a:off x="6006370" y="1880863"/>
            <a:ext cx="179259" cy="619258"/>
          </a:xfrm>
          <a:prstGeom prst="rect">
            <a:avLst/>
          </a:prstGeom>
          <a:noFill/>
          <a:ln>
            <a:noFill/>
          </a:ln>
        </p:spPr>
      </p:pic>
      <p:pic>
        <p:nvPicPr>
          <p:cNvPr id="457" name="Google Shape;457;p62"/>
          <p:cNvPicPr preferRelativeResize="0"/>
          <p:nvPr>
            <p:custDataLst>
              <p:tags r:id="rId6"/>
            </p:custDataLst>
          </p:nvPr>
        </p:nvPicPr>
        <p:blipFill rotWithShape="1">
          <a:blip r:embed="rId13">
            <a:alphaModFix/>
          </a:blip>
          <a:srcRect t="26334"/>
          <a:stretch/>
        </p:blipFill>
        <p:spPr>
          <a:xfrm>
            <a:off x="-6350" y="4825469"/>
            <a:ext cx="12192000" cy="2032531"/>
          </a:xfrm>
          <a:prstGeom prst="rect">
            <a:avLst/>
          </a:prstGeom>
          <a:noFill/>
          <a:ln>
            <a:noFill/>
          </a:ln>
        </p:spPr>
      </p:pic>
      <p:pic>
        <p:nvPicPr>
          <p:cNvPr id="458" name="Google Shape;458;p62"/>
          <p:cNvPicPr preferRelativeResize="0"/>
          <p:nvPr>
            <p:custDataLst>
              <p:tags r:id="rId7"/>
            </p:custDataLst>
          </p:nvPr>
        </p:nvPicPr>
        <p:blipFill rotWithShape="1">
          <a:blip r:embed="rId14">
            <a:alphaModFix/>
          </a:blip>
          <a:srcRect/>
          <a:stretch/>
        </p:blipFill>
        <p:spPr>
          <a:xfrm>
            <a:off x="6464150" y="995031"/>
            <a:ext cx="456296" cy="622996"/>
          </a:xfrm>
          <a:prstGeom prst="rect">
            <a:avLst/>
          </a:prstGeom>
          <a:noFill/>
          <a:ln>
            <a:noFill/>
          </a:ln>
        </p:spPr>
      </p:pic>
      <p:pic>
        <p:nvPicPr>
          <p:cNvPr id="459" name="Google Shape;459;p62"/>
          <p:cNvPicPr preferRelativeResize="0"/>
          <p:nvPr>
            <p:custDataLst>
              <p:tags r:id="rId8"/>
            </p:custDataLst>
          </p:nvPr>
        </p:nvPicPr>
        <p:blipFill rotWithShape="1">
          <a:blip r:embed="rId14">
            <a:alphaModFix/>
          </a:blip>
          <a:srcRect/>
          <a:stretch/>
        </p:blipFill>
        <p:spPr>
          <a:xfrm>
            <a:off x="5879948" y="995031"/>
            <a:ext cx="456296" cy="622996"/>
          </a:xfrm>
          <a:prstGeom prst="rect">
            <a:avLst/>
          </a:prstGeom>
          <a:noFill/>
          <a:ln>
            <a:noFill/>
          </a:ln>
        </p:spPr>
      </p:pic>
      <p:pic>
        <p:nvPicPr>
          <p:cNvPr id="460" name="Google Shape;460;p62"/>
          <p:cNvPicPr preferRelativeResize="0"/>
          <p:nvPr>
            <p:custDataLst>
              <p:tags r:id="rId9"/>
            </p:custDataLst>
          </p:nvPr>
        </p:nvPicPr>
        <p:blipFill rotWithShape="1">
          <a:blip r:embed="rId14">
            <a:alphaModFix/>
          </a:blip>
          <a:srcRect/>
          <a:stretch/>
        </p:blipFill>
        <p:spPr>
          <a:xfrm>
            <a:off x="5295746" y="995031"/>
            <a:ext cx="456296" cy="62299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63"/>
          <p:cNvSpPr txBox="1">
            <a:spLocks noGrp="1"/>
          </p:cNvSpPr>
          <p:nvPr>
            <p:ph type="title"/>
            <p:custDataLst>
              <p:tags r:id="rId1"/>
            </p:custDataLst>
          </p:nvPr>
        </p:nvSpPr>
        <p:spPr>
          <a:xfrm>
            <a:off x="559493" y="1690635"/>
            <a:ext cx="4504495"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1800"/>
              </a:spcAft>
              <a:buSzPct val="50000"/>
              <a:buNone/>
            </a:pPr>
            <a:r>
              <a:rPr lang="fr-CA" b="1"/>
              <a:t>Puits artésien</a:t>
            </a:r>
            <a:br>
              <a:rPr lang="fr-CA"/>
            </a:br>
            <a:r>
              <a:rPr lang="fr-CA"/>
              <a:t> </a:t>
            </a:r>
            <a:br>
              <a:rPr lang="fr-CA"/>
            </a:br>
            <a:r>
              <a:rPr lang="fr-CA" sz="4000" b="1">
                <a:solidFill>
                  <a:srgbClr val="1F3864"/>
                </a:solidFill>
              </a:rPr>
              <a:t>Éléments que vous pouvez inspecter vous-même</a:t>
            </a:r>
            <a:endParaRPr sz="4000"/>
          </a:p>
        </p:txBody>
      </p:sp>
      <p:pic>
        <p:nvPicPr>
          <p:cNvPr id="466" name="Google Shape;466;p63" descr="Figure 2. Schéma montrant une coupe sous la surface du sol d’un puits de morts-terrains foré dans un aquifère constitué de sable ou de gravier. Le puits est pourvu d’un clapet de pied avec scellant, et le niveau statique de l’eau monte dans le tubage étanche entouré d’un scellement périmétrique fait de coulis de ciment, de béton, de boue bentonique ou de boue argileuse."/>
          <p:cNvPicPr preferRelativeResize="0"/>
          <p:nvPr>
            <p:custDataLst>
              <p:tags r:id="rId2"/>
            </p:custDataLst>
          </p:nvPr>
        </p:nvPicPr>
        <p:blipFill rotWithShape="1">
          <a:blip r:embed="rId14">
            <a:alphaModFix/>
          </a:blip>
          <a:srcRect/>
          <a:stretch/>
        </p:blipFill>
        <p:spPr>
          <a:xfrm>
            <a:off x="5613582" y="795599"/>
            <a:ext cx="4941775" cy="5540739"/>
          </a:xfrm>
          <a:prstGeom prst="rect">
            <a:avLst/>
          </a:prstGeom>
          <a:noFill/>
          <a:ln>
            <a:noFill/>
          </a:ln>
        </p:spPr>
      </p:pic>
      <p:sp>
        <p:nvSpPr>
          <p:cNvPr id="467" name="Google Shape;467;p63"/>
          <p:cNvSpPr txBox="1">
            <a:spLocks noGrp="1"/>
          </p:cNvSpPr>
          <p:nvPr>
            <p:ph type="body" idx="1"/>
            <p:custDataLst>
              <p:tags r:id="rId3"/>
            </p:custDataLst>
          </p:nvPr>
        </p:nvSpPr>
        <p:spPr>
          <a:xfrm>
            <a:off x="659295" y="5188226"/>
            <a:ext cx="4290392" cy="1125744"/>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1000"/>
              </a:spcBef>
              <a:spcAft>
                <a:spcPts val="0"/>
              </a:spcAft>
              <a:buSzPts val="1800"/>
              <a:buNone/>
            </a:pPr>
            <a:r>
              <a:rPr lang="fr-CA" sz="2000"/>
              <a:t>Source : https://www.ontario.ca/fr/page/les-puits-deau-prives-en-milieu-rural</a:t>
            </a:r>
            <a:endParaRPr/>
          </a:p>
        </p:txBody>
      </p:sp>
      <p:sp>
        <p:nvSpPr>
          <p:cNvPr id="468" name="Google Shape;468;p63"/>
          <p:cNvSpPr/>
          <p:nvPr>
            <p:custDataLst>
              <p:tags r:id="rId4"/>
            </p:custDataLst>
          </p:nvPr>
        </p:nvSpPr>
        <p:spPr>
          <a:xfrm>
            <a:off x="6847827" y="803741"/>
            <a:ext cx="993914" cy="1333172"/>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69" name="Google Shape;469;p63"/>
          <p:cNvSpPr/>
          <p:nvPr>
            <p:custDataLst>
              <p:tags r:id="rId5"/>
            </p:custDataLst>
          </p:nvPr>
        </p:nvSpPr>
        <p:spPr>
          <a:xfrm>
            <a:off x="7631364" y="795599"/>
            <a:ext cx="2834540" cy="713061"/>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70" name="Google Shape;470;p63"/>
          <p:cNvSpPr/>
          <p:nvPr>
            <p:custDataLst>
              <p:tags r:id="rId6"/>
            </p:custDataLst>
          </p:nvPr>
        </p:nvSpPr>
        <p:spPr>
          <a:xfrm>
            <a:off x="8030817" y="1381539"/>
            <a:ext cx="1958009" cy="854765"/>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71" name="Google Shape;471;p63"/>
          <p:cNvSpPr/>
          <p:nvPr>
            <p:custDataLst>
              <p:tags r:id="rId7"/>
            </p:custDataLst>
          </p:nvPr>
        </p:nvSpPr>
        <p:spPr>
          <a:xfrm>
            <a:off x="8411817" y="4038601"/>
            <a:ext cx="2143539" cy="1149625"/>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72" name="Google Shape;472;p63"/>
          <p:cNvSpPr/>
          <p:nvPr>
            <p:custDataLst>
              <p:tags r:id="rId8"/>
            </p:custDataLst>
          </p:nvPr>
        </p:nvSpPr>
        <p:spPr>
          <a:xfrm>
            <a:off x="6877878" y="2190391"/>
            <a:ext cx="874645" cy="2759296"/>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73" name="Google Shape;473;p63"/>
          <p:cNvSpPr/>
          <p:nvPr>
            <p:custDataLst>
              <p:tags r:id="rId9"/>
            </p:custDataLst>
          </p:nvPr>
        </p:nvSpPr>
        <p:spPr>
          <a:xfrm>
            <a:off x="5614897" y="964096"/>
            <a:ext cx="2992389" cy="1411011"/>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74" name="Google Shape;474;p63"/>
          <p:cNvSpPr txBox="1"/>
          <p:nvPr>
            <p:custDataLst>
              <p:tags r:id="rId10"/>
            </p:custDataLst>
          </p:nvPr>
        </p:nvSpPr>
        <p:spPr>
          <a:xfrm>
            <a:off x="5626331" y="943642"/>
            <a:ext cx="1438502" cy="12926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300" b="1" i="0" u="none" strike="noStrike" cap="none">
                <a:solidFill>
                  <a:srgbClr val="000000"/>
                </a:solidFill>
                <a:latin typeface="Arial"/>
                <a:ea typeface="Arial"/>
                <a:cs typeface="Arial"/>
                <a:sym typeface="Arial"/>
              </a:rPr>
              <a:t>Absence de sources de contamination près du puits ou dans le puits</a:t>
            </a:r>
            <a:endParaRPr/>
          </a:p>
        </p:txBody>
      </p:sp>
      <p:sp>
        <p:nvSpPr>
          <p:cNvPr id="475" name="Google Shape;475;p63"/>
          <p:cNvSpPr txBox="1"/>
          <p:nvPr>
            <p:custDataLst>
              <p:tags r:id="rId11"/>
            </p:custDataLst>
          </p:nvPr>
        </p:nvSpPr>
        <p:spPr>
          <a:xfrm>
            <a:off x="6788192" y="804839"/>
            <a:ext cx="1958009"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Le tubage </a:t>
            </a:r>
            <a:endParaRPr/>
          </a:p>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dépasse </a:t>
            </a:r>
            <a:endParaRPr/>
          </a:p>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le sol</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
                                          </p:stCondLst>
                                        </p:cTn>
                                        <p:tgtEl>
                                          <p:spTgt spid="46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1"/>
                                          </p:stCondLst>
                                        </p:cTn>
                                        <p:tgtEl>
                                          <p:spTgt spid="46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7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1"/>
                                          </p:stCondLst>
                                        </p:cTn>
                                        <p:tgtEl>
                                          <p:spTgt spid="470"/>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7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7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nodeType="clickEffect">
                                  <p:stCondLst>
                                    <p:cond delay="0"/>
                                  </p:stCondLst>
                                  <p:childTnLst>
                                    <p:set>
                                      <p:cBhvr>
                                        <p:cTn id="36" dur="1" fill="hold">
                                          <p:stCondLst>
                                            <p:cond delay="1"/>
                                          </p:stCondLst>
                                        </p:cTn>
                                        <p:tgtEl>
                                          <p:spTgt spid="471"/>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1"/>
                                          </p:stCondLst>
                                        </p:cTn>
                                        <p:tgtEl>
                                          <p:spTgt spid="47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7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1"/>
                                          </p:stCondLst>
                                        </p:cTn>
                                        <p:tgtEl>
                                          <p:spTgt spid="47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64"/>
          <p:cNvSpPr txBox="1">
            <a:spLocks noGrp="1"/>
          </p:cNvSpPr>
          <p:nvPr>
            <p:ph type="title"/>
            <p:custDataLst>
              <p:tags r:id="rId1"/>
            </p:custDataLst>
          </p:nvPr>
        </p:nvSpPr>
        <p:spPr>
          <a:xfrm>
            <a:off x="445536" y="1858615"/>
            <a:ext cx="4623421"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1800"/>
              </a:spcAft>
              <a:buSzPct val="55555"/>
              <a:buNone/>
            </a:pPr>
            <a:r>
              <a:rPr lang="fr-CA" b="1"/>
              <a:t>Puits artésien </a:t>
            </a:r>
            <a:br>
              <a:rPr lang="fr-CA" sz="4000"/>
            </a:br>
            <a:br>
              <a:rPr lang="fr-CA" sz="4000"/>
            </a:br>
            <a:r>
              <a:rPr lang="fr-CA" sz="3600" b="1">
                <a:solidFill>
                  <a:srgbClr val="1F3864"/>
                </a:solidFill>
              </a:rPr>
              <a:t>Éléments dont l’inspection requiert de l’équipement spécialisé (caméra submersible)</a:t>
            </a:r>
            <a:endParaRPr sz="3600"/>
          </a:p>
        </p:txBody>
      </p:sp>
      <p:pic>
        <p:nvPicPr>
          <p:cNvPr id="481" name="Google Shape;481;p64" descr="Figure 2. Schéma montrant une coupe sous la surface du sol d’un puits de morts-terrains foré dans un aquifère constitué de sable ou de gravier. Le puits est pourvu d’un clapet de pied avec scellant, et le niveau statique de l’eau monte dans le tubage étanche entouré d’un scellement périmétrique fait de coulis de ciment, de béton, de boue bentonique ou de boue argileuse."/>
          <p:cNvPicPr preferRelativeResize="0"/>
          <p:nvPr>
            <p:custDataLst>
              <p:tags r:id="rId2"/>
            </p:custDataLst>
          </p:nvPr>
        </p:nvPicPr>
        <p:blipFill rotWithShape="1">
          <a:blip r:embed="rId8">
            <a:alphaModFix/>
          </a:blip>
          <a:srcRect/>
          <a:stretch/>
        </p:blipFill>
        <p:spPr>
          <a:xfrm>
            <a:off x="5613582" y="795599"/>
            <a:ext cx="4941775" cy="5540739"/>
          </a:xfrm>
          <a:prstGeom prst="rect">
            <a:avLst/>
          </a:prstGeom>
          <a:noFill/>
          <a:ln>
            <a:noFill/>
          </a:ln>
        </p:spPr>
      </p:pic>
      <p:sp>
        <p:nvSpPr>
          <p:cNvPr id="482" name="Google Shape;482;p64"/>
          <p:cNvSpPr txBox="1">
            <a:spLocks noGrp="1"/>
          </p:cNvSpPr>
          <p:nvPr>
            <p:ph type="body" idx="1"/>
            <p:custDataLst>
              <p:tags r:id="rId3"/>
            </p:custDataLst>
          </p:nvPr>
        </p:nvSpPr>
        <p:spPr>
          <a:xfrm>
            <a:off x="659295" y="5188226"/>
            <a:ext cx="4290392" cy="1125744"/>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1000"/>
              </a:spcBef>
              <a:spcAft>
                <a:spcPts val="0"/>
              </a:spcAft>
              <a:buSzPts val="1800"/>
              <a:buNone/>
            </a:pPr>
            <a:r>
              <a:rPr lang="fr-CA" sz="2000"/>
              <a:t>Source : https://www.ontario.ca/fr/page/les-puits-deau-prives-en-milieu-rural</a:t>
            </a:r>
            <a:endParaRPr/>
          </a:p>
        </p:txBody>
      </p:sp>
      <p:sp>
        <p:nvSpPr>
          <p:cNvPr id="483" name="Google Shape;483;p64"/>
          <p:cNvSpPr/>
          <p:nvPr>
            <p:custDataLst>
              <p:tags r:id="rId4"/>
            </p:custDataLst>
          </p:nvPr>
        </p:nvSpPr>
        <p:spPr>
          <a:xfrm>
            <a:off x="5613582" y="2778953"/>
            <a:ext cx="2912166" cy="1149625"/>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84" name="Google Shape;484;p64"/>
          <p:cNvSpPr/>
          <p:nvPr>
            <p:custDataLst>
              <p:tags r:id="rId5"/>
            </p:custDataLst>
          </p:nvPr>
        </p:nvSpPr>
        <p:spPr>
          <a:xfrm>
            <a:off x="7643191" y="5164345"/>
            <a:ext cx="2912166" cy="1149625"/>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
                                          </p:stCondLst>
                                        </p:cTn>
                                        <p:tgtEl>
                                          <p:spTgt spid="48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1"/>
                                          </p:stCondLst>
                                        </p:cTn>
                                        <p:tgtEl>
                                          <p:spTgt spid="48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65"/>
          <p:cNvSpPr txBox="1">
            <a:spLocks noGrp="1"/>
          </p:cNvSpPr>
          <p:nvPr>
            <p:ph type="title"/>
            <p:custDataLst>
              <p:tags r:id="rId1"/>
            </p:custDataLst>
          </p:nvPr>
        </p:nvSpPr>
        <p:spPr>
          <a:xfrm>
            <a:off x="416814" y="2766218"/>
            <a:ext cx="4608716"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1800"/>
              </a:spcAft>
              <a:buSzPct val="55555"/>
              <a:buNone/>
            </a:pPr>
            <a:r>
              <a:rPr lang="fr-CA" b="1"/>
              <a:t>Puits artésien </a:t>
            </a:r>
            <a:br>
              <a:rPr lang="fr-CA"/>
            </a:br>
            <a:br>
              <a:rPr lang="fr-CA"/>
            </a:br>
            <a:r>
              <a:rPr lang="fr-CA" sz="3600" b="1">
                <a:solidFill>
                  <a:srgbClr val="1F3864"/>
                </a:solidFill>
              </a:rPr>
              <a:t>Éléments dont l’inspection requiert de l’équipement spécialisé (caméra submersible)</a:t>
            </a:r>
            <a:br>
              <a:rPr lang="fr-CA" sz="3600" b="1">
                <a:solidFill>
                  <a:srgbClr val="1F3864"/>
                </a:solidFill>
              </a:rPr>
            </a:br>
            <a:br>
              <a:rPr lang="fr-CA" sz="3600" b="1">
                <a:solidFill>
                  <a:srgbClr val="1F3864"/>
                </a:solidFill>
              </a:rPr>
            </a:br>
            <a:r>
              <a:rPr lang="fr-CA" sz="3600" b="1">
                <a:solidFill>
                  <a:srgbClr val="1F3864"/>
                </a:solidFill>
              </a:rPr>
              <a:t>(suite)</a:t>
            </a:r>
            <a:endParaRPr sz="3600"/>
          </a:p>
        </p:txBody>
      </p:sp>
      <p:sp>
        <p:nvSpPr>
          <p:cNvPr id="490" name="Google Shape;490;p65"/>
          <p:cNvSpPr txBox="1">
            <a:spLocks noGrp="1"/>
          </p:cNvSpPr>
          <p:nvPr>
            <p:ph type="body" idx="1"/>
            <p:custDataLst>
              <p:tags r:id="rId2"/>
            </p:custDataLst>
          </p:nvPr>
        </p:nvSpPr>
        <p:spPr>
          <a:xfrm>
            <a:off x="5190983" y="5397632"/>
            <a:ext cx="6775545" cy="1125744"/>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1000"/>
              </a:spcBef>
              <a:spcAft>
                <a:spcPts val="0"/>
              </a:spcAft>
              <a:buSzPts val="1800"/>
              <a:buNone/>
            </a:pPr>
            <a:r>
              <a:rPr lang="fr-CA" sz="2000"/>
              <a:t>Source : RQES, Le puits (partie 2) </a:t>
            </a:r>
            <a:endParaRPr/>
          </a:p>
          <a:p>
            <a:pPr marL="114300" lvl="0" indent="0" algn="l" rtl="0">
              <a:lnSpc>
                <a:spcPct val="90000"/>
              </a:lnSpc>
              <a:spcBef>
                <a:spcPts val="1000"/>
              </a:spcBef>
              <a:spcAft>
                <a:spcPts val="0"/>
              </a:spcAft>
              <a:buSzPts val="1800"/>
              <a:buNone/>
            </a:pPr>
            <a:r>
              <a:rPr lang="fr-CA" sz="2000"/>
              <a:t>https://www.youtube.com/watch?v=8ArMFQSVkt0&amp;t=330s</a:t>
            </a:r>
            <a:endParaRPr/>
          </a:p>
        </p:txBody>
      </p:sp>
      <p:grpSp>
        <p:nvGrpSpPr>
          <p:cNvPr id="491" name="Google Shape;491;p65"/>
          <p:cNvGrpSpPr/>
          <p:nvPr>
            <p:custDataLst>
              <p:tags r:id="rId3"/>
            </p:custDataLst>
          </p:nvPr>
        </p:nvGrpSpPr>
        <p:grpSpPr>
          <a:xfrm>
            <a:off x="5391990" y="1545640"/>
            <a:ext cx="5739834" cy="3442384"/>
            <a:chOff x="5421808" y="770387"/>
            <a:chExt cx="5739834" cy="3442384"/>
          </a:xfrm>
        </p:grpSpPr>
        <p:pic>
          <p:nvPicPr>
            <p:cNvPr id="492" name="Google Shape;492;p65"/>
            <p:cNvPicPr preferRelativeResize="0"/>
            <p:nvPr/>
          </p:nvPicPr>
          <p:blipFill rotWithShape="1">
            <a:blip r:embed="rId6">
              <a:alphaModFix/>
            </a:blip>
            <a:srcRect/>
            <a:stretch/>
          </p:blipFill>
          <p:spPr>
            <a:xfrm>
              <a:off x="5421808" y="770387"/>
              <a:ext cx="5739834" cy="3442384"/>
            </a:xfrm>
            <a:prstGeom prst="rect">
              <a:avLst/>
            </a:prstGeom>
            <a:noFill/>
            <a:ln>
              <a:noFill/>
            </a:ln>
          </p:spPr>
        </p:pic>
        <p:sp>
          <p:nvSpPr>
            <p:cNvPr id="493" name="Google Shape;493;p65"/>
            <p:cNvSpPr/>
            <p:nvPr/>
          </p:nvSpPr>
          <p:spPr>
            <a:xfrm>
              <a:off x="6378895" y="3429000"/>
              <a:ext cx="1512775" cy="520667"/>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94" name="Google Shape;494;p65"/>
            <p:cNvSpPr/>
            <p:nvPr/>
          </p:nvSpPr>
          <p:spPr>
            <a:xfrm>
              <a:off x="8618513" y="1722782"/>
              <a:ext cx="1512775" cy="520667"/>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495" name="Google Shape;495;p65"/>
            <p:cNvSpPr txBox="1"/>
            <p:nvPr/>
          </p:nvSpPr>
          <p:spPr>
            <a:xfrm>
              <a:off x="8618513" y="2841901"/>
              <a:ext cx="2176669"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2000" b="1" i="0" u="none" strike="noStrike" cap="none">
                  <a:solidFill>
                    <a:srgbClr val="00B050"/>
                  </a:solidFill>
                  <a:latin typeface="Arial"/>
                  <a:ea typeface="Arial"/>
                  <a:cs typeface="Arial"/>
                  <a:sym typeface="Arial"/>
                </a:rPr>
                <a:t>Sabot d’enfoncement</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66" descr="Figure 4. Schéma d'une coupe du sous-sol d’un puits de grand diamètre bien construit dans un aquifère constitué de sable ou de gravier. Le puits est pourvu d’une colonne montante, et le niveau statique de l’eau monte à l’intérieur du tubage, lequel est entouré d’un scellement périmétrique fait de coulis de ciment, de béton, de boue bentonique ou de boue argileuse."/>
          <p:cNvPicPr preferRelativeResize="0"/>
          <p:nvPr>
            <p:custDataLst>
              <p:tags r:id="rId1"/>
            </p:custDataLst>
          </p:nvPr>
        </p:nvPicPr>
        <p:blipFill rotWithShape="1">
          <a:blip r:embed="rId17">
            <a:alphaModFix/>
          </a:blip>
          <a:srcRect/>
          <a:stretch/>
        </p:blipFill>
        <p:spPr>
          <a:xfrm>
            <a:off x="1958009" y="1361660"/>
            <a:ext cx="7958966" cy="4763471"/>
          </a:xfrm>
          <a:prstGeom prst="rect">
            <a:avLst/>
          </a:prstGeom>
          <a:noFill/>
          <a:ln>
            <a:noFill/>
          </a:ln>
        </p:spPr>
      </p:pic>
      <p:sp>
        <p:nvSpPr>
          <p:cNvPr id="501" name="Google Shape;501;p66"/>
          <p:cNvSpPr txBox="1">
            <a:spLocks noGrp="1"/>
          </p:cNvSpPr>
          <p:nvPr>
            <p:ph type="title"/>
            <p:custDataLst>
              <p:tags r:id="rId2"/>
            </p:custDataLst>
          </p:nvPr>
        </p:nvSpPr>
        <p:spPr>
          <a:xfrm>
            <a:off x="838199" y="136528"/>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fr-CA" sz="4000" b="1"/>
              <a:t>Puits de surface : </a:t>
            </a:r>
            <a:r>
              <a:rPr lang="fr-CA" sz="4000" b="1">
                <a:solidFill>
                  <a:srgbClr val="1F3864"/>
                </a:solidFill>
              </a:rPr>
              <a:t>Éléments à inspecter : </a:t>
            </a:r>
            <a:endParaRPr sz="4000"/>
          </a:p>
        </p:txBody>
      </p:sp>
      <p:sp>
        <p:nvSpPr>
          <p:cNvPr id="502" name="Google Shape;502;p66"/>
          <p:cNvSpPr txBox="1">
            <a:spLocks noGrp="1"/>
          </p:cNvSpPr>
          <p:nvPr>
            <p:ph type="body" idx="1"/>
            <p:custDataLst>
              <p:tags r:id="rId3"/>
            </p:custDataLst>
          </p:nvPr>
        </p:nvSpPr>
        <p:spPr>
          <a:xfrm>
            <a:off x="520147" y="6126067"/>
            <a:ext cx="11151705" cy="525834"/>
          </a:xfrm>
          <a:prstGeom prst="rect">
            <a:avLst/>
          </a:prstGeom>
          <a:noFill/>
          <a:ln>
            <a:noFill/>
          </a:ln>
        </p:spPr>
        <p:txBody>
          <a:bodyPr spcFirstLastPara="1" wrap="square" lIns="91425" tIns="45700" rIns="91425" bIns="45700" anchor="t" anchorCtr="0">
            <a:normAutofit/>
          </a:bodyPr>
          <a:lstStyle/>
          <a:p>
            <a:pPr marL="114300" lvl="0" indent="0" algn="ctr" rtl="0">
              <a:lnSpc>
                <a:spcPct val="90000"/>
              </a:lnSpc>
              <a:spcBef>
                <a:spcPts val="1000"/>
              </a:spcBef>
              <a:spcAft>
                <a:spcPts val="0"/>
              </a:spcAft>
              <a:buSzPts val="1800"/>
              <a:buNone/>
            </a:pPr>
            <a:r>
              <a:rPr lang="fr-CA" sz="2000"/>
              <a:t>Source : https://www.ontario.ca/fr/page/les-puits-deau-prives-en-milieu-rural</a:t>
            </a:r>
            <a:endParaRPr/>
          </a:p>
        </p:txBody>
      </p:sp>
      <p:sp>
        <p:nvSpPr>
          <p:cNvPr id="503" name="Google Shape;503;p66"/>
          <p:cNvSpPr/>
          <p:nvPr>
            <p:custDataLst>
              <p:tags r:id="rId4"/>
            </p:custDataLst>
          </p:nvPr>
        </p:nvSpPr>
        <p:spPr>
          <a:xfrm>
            <a:off x="5040691" y="1431336"/>
            <a:ext cx="4850297" cy="630656"/>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04" name="Google Shape;504;p66"/>
          <p:cNvSpPr/>
          <p:nvPr>
            <p:custDataLst>
              <p:tags r:id="rId5"/>
            </p:custDataLst>
          </p:nvPr>
        </p:nvSpPr>
        <p:spPr>
          <a:xfrm>
            <a:off x="6788426" y="2262464"/>
            <a:ext cx="1610139" cy="570188"/>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05" name="Google Shape;505;p66"/>
          <p:cNvSpPr/>
          <p:nvPr>
            <p:custDataLst>
              <p:tags r:id="rId6"/>
            </p:custDataLst>
          </p:nvPr>
        </p:nvSpPr>
        <p:spPr>
          <a:xfrm>
            <a:off x="3603866" y="1836355"/>
            <a:ext cx="1514785" cy="921479"/>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06" name="Google Shape;506;p66"/>
          <p:cNvSpPr/>
          <p:nvPr>
            <p:custDataLst>
              <p:tags r:id="rId7"/>
            </p:custDataLst>
          </p:nvPr>
        </p:nvSpPr>
        <p:spPr>
          <a:xfrm>
            <a:off x="4012380" y="2680943"/>
            <a:ext cx="5270767" cy="1591430"/>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07" name="Google Shape;507;p66"/>
          <p:cNvSpPr txBox="1"/>
          <p:nvPr>
            <p:custDataLst>
              <p:tags r:id="rId8"/>
            </p:custDataLst>
          </p:nvPr>
        </p:nvSpPr>
        <p:spPr>
          <a:xfrm>
            <a:off x="5355141" y="3004108"/>
            <a:ext cx="1101692"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Le tubage de béton est en bon état</a:t>
            </a:r>
            <a:endParaRPr/>
          </a:p>
        </p:txBody>
      </p:sp>
      <p:sp>
        <p:nvSpPr>
          <p:cNvPr id="508" name="Google Shape;508;p66"/>
          <p:cNvSpPr txBox="1"/>
          <p:nvPr>
            <p:custDataLst>
              <p:tags r:id="rId9"/>
            </p:custDataLst>
          </p:nvPr>
        </p:nvSpPr>
        <p:spPr>
          <a:xfrm>
            <a:off x="1955892" y="1692802"/>
            <a:ext cx="1673085"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Absence de sources de contamination près du puits ou dans le puits</a:t>
            </a:r>
            <a:endParaRPr/>
          </a:p>
        </p:txBody>
      </p:sp>
      <p:sp>
        <p:nvSpPr>
          <p:cNvPr id="509" name="Google Shape;509;p66"/>
          <p:cNvSpPr/>
          <p:nvPr>
            <p:custDataLst>
              <p:tags r:id="rId10"/>
            </p:custDataLst>
          </p:nvPr>
        </p:nvSpPr>
        <p:spPr>
          <a:xfrm>
            <a:off x="1981004" y="1360724"/>
            <a:ext cx="1574950" cy="1511974"/>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10" name="Google Shape;510;p66"/>
          <p:cNvSpPr txBox="1"/>
          <p:nvPr>
            <p:custDataLst>
              <p:tags r:id="rId11"/>
            </p:custDataLst>
          </p:nvPr>
        </p:nvSpPr>
        <p:spPr>
          <a:xfrm>
            <a:off x="3581940" y="1994485"/>
            <a:ext cx="1958009"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Le tubage </a:t>
            </a:r>
            <a:endParaRPr/>
          </a:p>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dépasse </a:t>
            </a:r>
            <a:endParaRPr/>
          </a:p>
          <a:p>
            <a:pPr marL="0" marR="0" lvl="0" indent="0" algn="l" rtl="0">
              <a:lnSpc>
                <a:spcPct val="100000"/>
              </a:lnSpc>
              <a:spcBef>
                <a:spcPts val="0"/>
              </a:spcBef>
              <a:spcAft>
                <a:spcPts val="0"/>
              </a:spcAft>
              <a:buNone/>
            </a:pPr>
            <a:r>
              <a:rPr lang="fr-CA" sz="1200" b="1" i="0" u="none" strike="noStrike" cap="none">
                <a:solidFill>
                  <a:srgbClr val="000000"/>
                </a:solidFill>
                <a:latin typeface="Arial"/>
                <a:ea typeface="Arial"/>
                <a:cs typeface="Arial"/>
                <a:sym typeface="Arial"/>
              </a:rPr>
              <a:t>le sol</a:t>
            </a:r>
            <a:endParaRPr/>
          </a:p>
        </p:txBody>
      </p:sp>
      <p:cxnSp>
        <p:nvCxnSpPr>
          <p:cNvPr id="511" name="Google Shape;511;p66"/>
          <p:cNvCxnSpPr/>
          <p:nvPr>
            <p:custDataLst>
              <p:tags r:id="rId12"/>
            </p:custDataLst>
          </p:nvPr>
        </p:nvCxnSpPr>
        <p:spPr>
          <a:xfrm rot="10800000" flipH="1">
            <a:off x="6363723" y="3516163"/>
            <a:ext cx="256113" cy="1"/>
          </a:xfrm>
          <a:prstGeom prst="straightConnector1">
            <a:avLst/>
          </a:prstGeom>
          <a:noFill/>
          <a:ln w="38100" cap="flat" cmpd="sng">
            <a:solidFill>
              <a:srgbClr val="FF0000"/>
            </a:solidFill>
            <a:prstDash val="solid"/>
            <a:round/>
            <a:headEnd type="none" w="sm" len="sm"/>
            <a:tailEnd type="triangle" w="med" len="med"/>
          </a:ln>
        </p:spPr>
      </p:cxnSp>
      <p:sp>
        <p:nvSpPr>
          <p:cNvPr id="512" name="Google Shape;512;p66"/>
          <p:cNvSpPr/>
          <p:nvPr>
            <p:custDataLst>
              <p:tags r:id="rId13"/>
            </p:custDataLst>
          </p:nvPr>
        </p:nvSpPr>
        <p:spPr>
          <a:xfrm>
            <a:off x="5027043" y="2985636"/>
            <a:ext cx="1865076" cy="907953"/>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513" name="Google Shape;513;p66"/>
          <p:cNvSpPr/>
          <p:nvPr>
            <p:custDataLst>
              <p:tags r:id="rId14"/>
            </p:custDataLst>
          </p:nvPr>
        </p:nvSpPr>
        <p:spPr>
          <a:xfrm>
            <a:off x="5040691" y="4702611"/>
            <a:ext cx="1865076" cy="377426"/>
          </a:xfrm>
          <a:prstGeom prst="rect">
            <a:avLst/>
          </a:prstGeom>
          <a:noFill/>
          <a:ln w="381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1"/>
                                          </p:stCondLst>
                                        </p:cTn>
                                        <p:tgtEl>
                                          <p:spTgt spid="50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1"/>
                                          </p:stCondLst>
                                        </p:cTn>
                                        <p:tgtEl>
                                          <p:spTgt spid="50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1"/>
                                          </p:stCondLst>
                                        </p:cTn>
                                        <p:tgtEl>
                                          <p:spTgt spid="50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1"/>
                                          </p:stCondLst>
                                        </p:cTn>
                                        <p:tgtEl>
                                          <p:spTgt spid="50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0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nodeType="clickEffect">
                                  <p:stCondLst>
                                    <p:cond delay="0"/>
                                  </p:stCondLst>
                                  <p:childTnLst>
                                    <p:set>
                                      <p:cBhvr>
                                        <p:cTn id="44" dur="1" fill="hold">
                                          <p:stCondLst>
                                            <p:cond delay="1"/>
                                          </p:stCondLst>
                                        </p:cTn>
                                        <p:tgtEl>
                                          <p:spTgt spid="509"/>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1"/>
                                          </p:stCondLst>
                                        </p:cTn>
                                        <p:tgtEl>
                                          <p:spTgt spid="513"/>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1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nodeType="clickEffect">
                                  <p:stCondLst>
                                    <p:cond delay="0"/>
                                  </p:stCondLst>
                                  <p:childTnLst>
                                    <p:set>
                                      <p:cBhvr>
                                        <p:cTn id="54" dur="1" fill="hold">
                                          <p:stCondLst>
                                            <p:cond delay="1"/>
                                          </p:stCondLst>
                                        </p:cTn>
                                        <p:tgtEl>
                                          <p:spTgt spid="5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67"/>
          <p:cNvSpPr txBox="1">
            <a:spLocks noGrp="1"/>
          </p:cNvSpPr>
          <p:nvPr>
            <p:ph type="title"/>
            <p:custDataLst>
              <p:tags r:id="rId1"/>
            </p:custDataLst>
          </p:nvPr>
        </p:nvSpPr>
        <p:spPr>
          <a:xfrm>
            <a:off x="659295" y="423080"/>
            <a:ext cx="7106281" cy="155584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1800"/>
              </a:spcAft>
              <a:buSzPts val="1800"/>
              <a:buNone/>
            </a:pPr>
            <a:r>
              <a:rPr lang="fr-CA" sz="4000" b="1" dirty="0">
                <a:solidFill>
                  <a:srgbClr val="002060"/>
                </a:solidFill>
              </a:rPr>
              <a:t>Y a-t-il un autre puits non utilisé à proximité de votre puits?</a:t>
            </a:r>
            <a:endParaRPr sz="4000" dirty="0">
              <a:solidFill>
                <a:schemeClr val="dk1"/>
              </a:solidFill>
            </a:endParaRPr>
          </a:p>
        </p:txBody>
      </p:sp>
      <p:sp>
        <p:nvSpPr>
          <p:cNvPr id="519" name="Google Shape;519;p67"/>
          <p:cNvSpPr txBox="1">
            <a:spLocks noGrp="1"/>
          </p:cNvSpPr>
          <p:nvPr>
            <p:ph type="body" idx="1"/>
            <p:custDataLst>
              <p:tags r:id="rId2"/>
            </p:custDataLst>
          </p:nvPr>
        </p:nvSpPr>
        <p:spPr>
          <a:xfrm>
            <a:off x="7607086" y="5872048"/>
            <a:ext cx="4632369" cy="1125744"/>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1000"/>
              </a:spcBef>
              <a:spcAft>
                <a:spcPts val="0"/>
              </a:spcAft>
              <a:buSzPts val="1800"/>
              <a:buNone/>
            </a:pPr>
            <a:r>
              <a:rPr lang="fr-CA" sz="1100"/>
              <a:t>Photo : https://www.environnement.gouv.qc.ca/eau/souterraines/guide.pdf</a:t>
            </a:r>
            <a:endParaRPr/>
          </a:p>
        </p:txBody>
      </p:sp>
      <p:pic>
        <p:nvPicPr>
          <p:cNvPr id="520" name="Google Shape;520;p67"/>
          <p:cNvPicPr preferRelativeResize="0"/>
          <p:nvPr>
            <p:custDataLst>
              <p:tags r:id="rId3"/>
            </p:custDataLst>
          </p:nvPr>
        </p:nvPicPr>
        <p:blipFill rotWithShape="1">
          <a:blip r:embed="rId9">
            <a:alphaModFix/>
          </a:blip>
          <a:srcRect/>
          <a:stretch/>
        </p:blipFill>
        <p:spPr>
          <a:xfrm>
            <a:off x="7653965" y="1155346"/>
            <a:ext cx="4161444" cy="4604009"/>
          </a:xfrm>
          <a:prstGeom prst="rect">
            <a:avLst/>
          </a:prstGeom>
          <a:noFill/>
          <a:ln>
            <a:noFill/>
          </a:ln>
        </p:spPr>
      </p:pic>
      <p:sp>
        <p:nvSpPr>
          <p:cNvPr id="521" name="Google Shape;521;p67"/>
          <p:cNvSpPr txBox="1"/>
          <p:nvPr>
            <p:custDataLst>
              <p:tags r:id="rId4"/>
            </p:custDataLst>
          </p:nvPr>
        </p:nvSpPr>
        <p:spPr>
          <a:xfrm>
            <a:off x="806675" y="4572021"/>
            <a:ext cx="6847200" cy="16317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2000"/>
              <a:buFont typeface="Arial"/>
              <a:buChar char="•"/>
            </a:pPr>
            <a:r>
              <a:rPr lang="fr-CA" sz="2000" b="0" i="0" u="none" strike="noStrike" cap="none">
                <a:solidFill>
                  <a:schemeClr val="dk1"/>
                </a:solidFill>
                <a:latin typeface="Arial"/>
                <a:ea typeface="Arial"/>
                <a:cs typeface="Arial"/>
                <a:sym typeface="Arial"/>
              </a:rPr>
              <a:t>Un puits désaffecté constitue un chemin d’infiltration pour les contaminants et </a:t>
            </a:r>
            <a:r>
              <a:rPr lang="fr-CA" sz="2000">
                <a:solidFill>
                  <a:schemeClr val="dk1"/>
                </a:solidFill>
              </a:rPr>
              <a:t>peut</a:t>
            </a:r>
            <a:r>
              <a:rPr lang="fr-CA" sz="2000" b="0" i="0" u="none" strike="noStrike" cap="none">
                <a:solidFill>
                  <a:schemeClr val="dk1"/>
                </a:solidFill>
                <a:latin typeface="Arial"/>
                <a:ea typeface="Arial"/>
                <a:cs typeface="Arial"/>
                <a:sym typeface="Arial"/>
              </a:rPr>
              <a:t> donc </a:t>
            </a:r>
            <a:r>
              <a:rPr lang="fr-CA" sz="2000">
                <a:solidFill>
                  <a:schemeClr val="dk1"/>
                </a:solidFill>
              </a:rPr>
              <a:t>entraîner</a:t>
            </a:r>
            <a:r>
              <a:rPr lang="fr-CA" sz="2000" b="0" i="0" u="none" strike="noStrike" cap="none">
                <a:solidFill>
                  <a:schemeClr val="dk1"/>
                </a:solidFill>
                <a:latin typeface="Arial"/>
                <a:ea typeface="Arial"/>
                <a:cs typeface="Arial"/>
                <a:sym typeface="Arial"/>
              </a:rPr>
              <a:t> la contamination  de l’eau du puits que vous utilisez.</a:t>
            </a:r>
            <a:endParaRPr/>
          </a:p>
          <a:p>
            <a:pPr marL="0" marR="0" lvl="0" indent="0" algn="l" rtl="0">
              <a:lnSpc>
                <a:spcPct val="100000"/>
              </a:lnSpc>
              <a:spcBef>
                <a:spcPts val="0"/>
              </a:spcBef>
              <a:spcAft>
                <a:spcPts val="0"/>
              </a:spcAft>
              <a:buNone/>
            </a:pPr>
            <a:endParaRPr sz="20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2000"/>
              <a:buFont typeface="Arial"/>
              <a:buChar char="•"/>
            </a:pPr>
            <a:r>
              <a:rPr lang="fr-CA" sz="2000" b="0" i="0" u="none" strike="noStrike" cap="none">
                <a:solidFill>
                  <a:schemeClr val="dk1"/>
                </a:solidFill>
                <a:latin typeface="Arial"/>
                <a:ea typeface="Arial"/>
                <a:cs typeface="Arial"/>
                <a:sym typeface="Arial"/>
              </a:rPr>
              <a:t>Il faut donc l’obturer.</a:t>
            </a:r>
            <a:endParaRPr sz="2000" b="0" i="0" u="none" strike="noStrike" cap="none">
              <a:solidFill>
                <a:srgbClr val="000000"/>
              </a:solidFill>
              <a:latin typeface="Arial"/>
              <a:ea typeface="Arial"/>
              <a:cs typeface="Arial"/>
              <a:sym typeface="Arial"/>
            </a:endParaRPr>
          </a:p>
        </p:txBody>
      </p:sp>
      <p:pic>
        <p:nvPicPr>
          <p:cNvPr id="522" name="Google Shape;522;p67" descr="Creuser un puits perdu pour évacuer l'eau de pluie - Conseils &amp; Idées"/>
          <p:cNvPicPr preferRelativeResize="0"/>
          <p:nvPr>
            <p:custDataLst>
              <p:tags r:id="rId5"/>
            </p:custDataLst>
          </p:nvPr>
        </p:nvPicPr>
        <p:blipFill rotWithShape="1">
          <a:blip r:embed="rId10">
            <a:alphaModFix/>
          </a:blip>
          <a:srcRect/>
          <a:stretch/>
        </p:blipFill>
        <p:spPr>
          <a:xfrm>
            <a:off x="2722242" y="1978924"/>
            <a:ext cx="2671550" cy="1781033"/>
          </a:xfrm>
          <a:prstGeom prst="rect">
            <a:avLst/>
          </a:prstGeom>
          <a:noFill/>
          <a:ln>
            <a:noFill/>
          </a:ln>
        </p:spPr>
      </p:pic>
      <p:sp>
        <p:nvSpPr>
          <p:cNvPr id="523" name="Google Shape;523;p67"/>
          <p:cNvSpPr txBox="1"/>
          <p:nvPr>
            <p:custDataLst>
              <p:tags r:id="rId6"/>
            </p:custDataLst>
          </p:nvPr>
        </p:nvSpPr>
        <p:spPr>
          <a:xfrm>
            <a:off x="2312810" y="3810521"/>
            <a:ext cx="3835021" cy="4770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https://www.illico-travaux.com/renovation/plomberie/puits-perdu</a:t>
            </a:r>
            <a:r>
              <a:rPr lang="fr-CA" sz="1400" b="0" i="0" u="none" strike="noStrike" cap="none">
                <a:solidFill>
                  <a:srgbClr val="000000"/>
                </a:solidFill>
                <a:latin typeface="Arial"/>
                <a:ea typeface="Arial"/>
                <a:cs typeface="Arial"/>
                <a:sym typeface="Arial"/>
              </a:rPr>
              <a: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68"/>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530" name="Google Shape;530;p68"/>
          <p:cNvSpPr txBox="1">
            <a:spLocks noGrp="1"/>
          </p:cNvSpPr>
          <p:nvPr>
            <p:ph type="title"/>
            <p:custDataLst>
              <p:tags r:id="rId2"/>
            </p:custDataLst>
          </p:nvPr>
        </p:nvSpPr>
        <p:spPr>
          <a:xfrm>
            <a:off x="516938" y="93650"/>
            <a:ext cx="11170823" cy="984885"/>
          </a:xfrm>
          <a:prstGeom prst="rect">
            <a:avLst/>
          </a:prstGeom>
          <a:noFill/>
          <a:ln>
            <a:noFill/>
          </a:ln>
        </p:spPr>
        <p:txBody>
          <a:bodyPr spcFirstLastPara="1" wrap="square" lIns="0" tIns="0" rIns="0" bIns="0" anchor="ctr" anchorCtr="0">
            <a:spAutoFit/>
          </a:bodyPr>
          <a:lstStyle/>
          <a:p>
            <a:pPr marL="0" lvl="0" indent="0" algn="ctr">
              <a:lnSpc>
                <a:spcPct val="100000"/>
              </a:lnSpc>
              <a:buSzPts val="2100"/>
            </a:pPr>
            <a:r>
              <a:rPr lang="fr-CA" sz="3200" b="1" dirty="0">
                <a:solidFill>
                  <a:srgbClr val="002060"/>
                </a:solidFill>
                <a:latin typeface="Arial"/>
                <a:cs typeface="Arial"/>
                <a:sym typeface="Arial"/>
              </a:rPr>
              <a:t>Est-ce que le couvercle de votre puits est étanche, à l’épreuve de la vermine et, idéalement, verrouillable?</a:t>
            </a:r>
            <a:endParaRPr sz="3200" b="1" dirty="0">
              <a:solidFill>
                <a:srgbClr val="002060"/>
              </a:solidFill>
              <a:latin typeface="Arial"/>
              <a:cs typeface="Arial"/>
            </a:endParaRPr>
          </a:p>
        </p:txBody>
      </p:sp>
      <p:sp>
        <p:nvSpPr>
          <p:cNvPr id="531" name="Google Shape;531;p68"/>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532" name="Google Shape;532;p68"/>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33</a:t>
            </a:fld>
            <a:endParaRPr>
              <a:solidFill>
                <a:srgbClr val="2D336B"/>
              </a:solidFill>
              <a:latin typeface="Arial"/>
              <a:ea typeface="Arial"/>
              <a:cs typeface="Arial"/>
              <a:sym typeface="Arial"/>
            </a:endParaRPr>
          </a:p>
        </p:txBody>
      </p:sp>
      <p:pic>
        <p:nvPicPr>
          <p:cNvPr id="533" name="Google Shape;533;p68"/>
          <p:cNvPicPr preferRelativeResize="0"/>
          <p:nvPr>
            <p:custDataLst>
              <p:tags r:id="rId5"/>
            </p:custDataLst>
          </p:nvPr>
        </p:nvPicPr>
        <p:blipFill rotWithShape="1">
          <a:blip r:embed="rId19">
            <a:alphaModFix/>
          </a:blip>
          <a:srcRect/>
          <a:stretch/>
        </p:blipFill>
        <p:spPr>
          <a:xfrm>
            <a:off x="2569554" y="1268630"/>
            <a:ext cx="1026496" cy="912441"/>
          </a:xfrm>
          <a:prstGeom prst="rect">
            <a:avLst/>
          </a:prstGeom>
          <a:noFill/>
          <a:ln>
            <a:noFill/>
          </a:ln>
        </p:spPr>
      </p:pic>
      <p:sp>
        <p:nvSpPr>
          <p:cNvPr id="534" name="Google Shape;534;p68"/>
          <p:cNvSpPr txBox="1"/>
          <p:nvPr>
            <p:custDataLst>
              <p:tags r:id="rId6"/>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20">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21">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535" name="Google Shape;535;p68"/>
          <p:cNvPicPr preferRelativeResize="0"/>
          <p:nvPr>
            <p:custDataLst>
              <p:tags r:id="rId7"/>
            </p:custDataLst>
          </p:nvPr>
        </p:nvPicPr>
        <p:blipFill rotWithShape="1">
          <a:blip r:embed="rId22">
            <a:alphaModFix/>
          </a:blip>
          <a:srcRect/>
          <a:stretch/>
        </p:blipFill>
        <p:spPr>
          <a:xfrm>
            <a:off x="8297839" y="1380336"/>
            <a:ext cx="711506" cy="711506"/>
          </a:xfrm>
          <a:prstGeom prst="rect">
            <a:avLst/>
          </a:prstGeom>
          <a:noFill/>
          <a:ln>
            <a:noFill/>
          </a:ln>
        </p:spPr>
      </p:pic>
      <p:pic>
        <p:nvPicPr>
          <p:cNvPr id="536" name="Google Shape;536;p68"/>
          <p:cNvPicPr preferRelativeResize="0"/>
          <p:nvPr>
            <p:custDataLst>
              <p:tags r:id="rId8"/>
            </p:custDataLst>
          </p:nvPr>
        </p:nvPicPr>
        <p:blipFill rotWithShape="1">
          <a:blip r:embed="rId23">
            <a:alphaModFix/>
          </a:blip>
          <a:srcRect/>
          <a:stretch/>
        </p:blipFill>
        <p:spPr>
          <a:xfrm>
            <a:off x="953048" y="2178454"/>
            <a:ext cx="3082239" cy="1804947"/>
          </a:xfrm>
          <a:prstGeom prst="rect">
            <a:avLst/>
          </a:prstGeom>
          <a:noFill/>
          <a:ln>
            <a:noFill/>
          </a:ln>
        </p:spPr>
      </p:pic>
      <p:pic>
        <p:nvPicPr>
          <p:cNvPr id="537" name="Google Shape;537;p68"/>
          <p:cNvPicPr preferRelativeResize="0"/>
          <p:nvPr>
            <p:custDataLst>
              <p:tags r:id="rId9"/>
            </p:custDataLst>
          </p:nvPr>
        </p:nvPicPr>
        <p:blipFill rotWithShape="1">
          <a:blip r:embed="rId24">
            <a:alphaModFix/>
          </a:blip>
          <a:srcRect/>
          <a:stretch/>
        </p:blipFill>
        <p:spPr>
          <a:xfrm>
            <a:off x="6888482" y="2237119"/>
            <a:ext cx="3599580" cy="1876376"/>
          </a:xfrm>
          <a:prstGeom prst="rect">
            <a:avLst/>
          </a:prstGeom>
          <a:noFill/>
          <a:ln>
            <a:noFill/>
          </a:ln>
        </p:spPr>
      </p:pic>
      <p:pic>
        <p:nvPicPr>
          <p:cNvPr id="538" name="Google Shape;538;p68" descr="WTMLC-A05"/>
          <p:cNvPicPr preferRelativeResize="0"/>
          <p:nvPr>
            <p:custDataLst>
              <p:tags r:id="rId10"/>
            </p:custDataLst>
          </p:nvPr>
        </p:nvPicPr>
        <p:blipFill rotWithShape="1">
          <a:blip r:embed="rId25">
            <a:alphaModFix/>
          </a:blip>
          <a:srcRect/>
          <a:stretch/>
        </p:blipFill>
        <p:spPr>
          <a:xfrm>
            <a:off x="6572392" y="4892051"/>
            <a:ext cx="2369234" cy="1032310"/>
          </a:xfrm>
          <a:prstGeom prst="rect">
            <a:avLst/>
          </a:prstGeom>
          <a:noFill/>
          <a:ln>
            <a:noFill/>
          </a:ln>
        </p:spPr>
      </p:pic>
      <p:pic>
        <p:nvPicPr>
          <p:cNvPr id="539" name="Google Shape;539;p68"/>
          <p:cNvPicPr preferRelativeResize="0"/>
          <p:nvPr>
            <p:custDataLst>
              <p:tags r:id="rId11"/>
            </p:custDataLst>
          </p:nvPr>
        </p:nvPicPr>
        <p:blipFill rotWithShape="1">
          <a:blip r:embed="rId26">
            <a:alphaModFix/>
          </a:blip>
          <a:srcRect/>
          <a:stretch/>
        </p:blipFill>
        <p:spPr>
          <a:xfrm>
            <a:off x="9266967" y="4493552"/>
            <a:ext cx="2081293" cy="1835293"/>
          </a:xfrm>
          <a:prstGeom prst="rect">
            <a:avLst/>
          </a:prstGeom>
          <a:noFill/>
          <a:ln>
            <a:noFill/>
          </a:ln>
        </p:spPr>
      </p:pic>
      <p:sp>
        <p:nvSpPr>
          <p:cNvPr id="540" name="Google Shape;540;p68"/>
          <p:cNvSpPr/>
          <p:nvPr>
            <p:custDataLst>
              <p:tags r:id="rId12"/>
            </p:custDataLst>
          </p:nvPr>
        </p:nvSpPr>
        <p:spPr>
          <a:xfrm>
            <a:off x="915470" y="3956341"/>
            <a:ext cx="2875128"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dirty="0">
                <a:solidFill>
                  <a:srgbClr val="000000"/>
                </a:solidFill>
                <a:latin typeface="Arial"/>
                <a:ea typeface="Arial"/>
                <a:cs typeface="Arial"/>
                <a:sym typeface="Arial"/>
              </a:rPr>
              <a:t>Photo : Puitslimpides.ca </a:t>
            </a:r>
            <a:endParaRPr dirty="0"/>
          </a:p>
        </p:txBody>
      </p:sp>
      <p:pic>
        <p:nvPicPr>
          <p:cNvPr id="541" name="Google Shape;541;p68"/>
          <p:cNvPicPr preferRelativeResize="0"/>
          <p:nvPr>
            <p:custDataLst>
              <p:tags r:id="rId13"/>
            </p:custDataLst>
          </p:nvPr>
        </p:nvPicPr>
        <p:blipFill rotWithShape="1">
          <a:blip r:embed="rId27">
            <a:alphaModFix/>
          </a:blip>
          <a:srcRect/>
          <a:stretch/>
        </p:blipFill>
        <p:spPr>
          <a:xfrm>
            <a:off x="3082802" y="4113495"/>
            <a:ext cx="2913002" cy="2215350"/>
          </a:xfrm>
          <a:prstGeom prst="rect">
            <a:avLst/>
          </a:prstGeom>
          <a:noFill/>
          <a:ln>
            <a:noFill/>
          </a:ln>
        </p:spPr>
      </p:pic>
      <p:sp>
        <p:nvSpPr>
          <p:cNvPr id="542" name="Google Shape;542;p68"/>
          <p:cNvSpPr/>
          <p:nvPr>
            <p:custDataLst>
              <p:tags r:id="rId14"/>
            </p:custDataLst>
          </p:nvPr>
        </p:nvSpPr>
        <p:spPr>
          <a:xfrm>
            <a:off x="6826264" y="4104883"/>
            <a:ext cx="2875128"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a:solidFill>
                  <a:srgbClr val="000000"/>
                </a:solidFill>
                <a:latin typeface="Arial"/>
                <a:ea typeface="Arial"/>
                <a:cs typeface="Arial"/>
                <a:sym typeface="Arial"/>
              </a:rPr>
              <a:t>Photo : Puitslimpides.ca, </a:t>
            </a:r>
            <a:endParaRPr/>
          </a:p>
        </p:txBody>
      </p:sp>
      <p:sp>
        <p:nvSpPr>
          <p:cNvPr id="543" name="Google Shape;543;p68"/>
          <p:cNvSpPr/>
          <p:nvPr>
            <p:custDataLst>
              <p:tags r:id="rId15"/>
            </p:custDataLst>
          </p:nvPr>
        </p:nvSpPr>
        <p:spPr>
          <a:xfrm>
            <a:off x="2976462" y="6414807"/>
            <a:ext cx="384980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a:solidFill>
                  <a:srgbClr val="000000"/>
                </a:solidFill>
                <a:latin typeface="Arial"/>
                <a:ea typeface="Arial"/>
                <a:cs typeface="Arial"/>
                <a:sym typeface="Arial"/>
              </a:rPr>
              <a:t>Photo : https://www2.gnb.ca</a:t>
            </a:r>
            <a:endParaRPr/>
          </a:p>
        </p:txBody>
      </p:sp>
      <p:sp>
        <p:nvSpPr>
          <p:cNvPr id="544" name="Google Shape;544;p68"/>
          <p:cNvSpPr/>
          <p:nvPr>
            <p:custDataLst>
              <p:tags r:id="rId16"/>
            </p:custDataLst>
          </p:nvPr>
        </p:nvSpPr>
        <p:spPr>
          <a:xfrm>
            <a:off x="9378950" y="6361325"/>
            <a:ext cx="2875128"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a:solidFill>
                  <a:srgbClr val="000000"/>
                </a:solidFill>
                <a:latin typeface="Arial"/>
                <a:ea typeface="Arial"/>
                <a:cs typeface="Arial"/>
                <a:sym typeface="Arial"/>
              </a:rPr>
              <a:t>Photo : Amazon.ca</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pic>
        <p:nvPicPr>
          <p:cNvPr id="550" name="Google Shape;550;p69" descr="Dessus de puits en Béton Diamétre 800mm Epaisseur 7cm"/>
          <p:cNvPicPr preferRelativeResize="0"/>
          <p:nvPr>
            <p:custDataLst>
              <p:tags r:id="rId1"/>
            </p:custDataLst>
          </p:nvPr>
        </p:nvPicPr>
        <p:blipFill rotWithShape="1">
          <a:blip r:embed="rId20">
            <a:alphaModFix/>
          </a:blip>
          <a:srcRect t="17917" b="12057"/>
          <a:stretch/>
        </p:blipFill>
        <p:spPr>
          <a:xfrm>
            <a:off x="5831146" y="4710478"/>
            <a:ext cx="3898931" cy="1832700"/>
          </a:xfrm>
          <a:prstGeom prst="rect">
            <a:avLst/>
          </a:prstGeom>
          <a:noFill/>
          <a:ln>
            <a:noFill/>
          </a:ln>
        </p:spPr>
      </p:pic>
      <p:sp>
        <p:nvSpPr>
          <p:cNvPr id="551" name="Google Shape;551;p69"/>
          <p:cNvSpPr/>
          <p:nvPr>
            <p:custDataLst>
              <p:tags r:id="rId2"/>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552" name="Google Shape;552;p69"/>
          <p:cNvSpPr txBox="1">
            <a:spLocks noGrp="1"/>
          </p:cNvSpPr>
          <p:nvPr>
            <p:ph type="title"/>
            <p:custDataLst>
              <p:tags r:id="rId3"/>
            </p:custDataLst>
          </p:nvPr>
        </p:nvSpPr>
        <p:spPr>
          <a:xfrm>
            <a:off x="516938" y="93650"/>
            <a:ext cx="11170823" cy="984885"/>
          </a:xfrm>
          <a:prstGeom prst="rect">
            <a:avLst/>
          </a:prstGeom>
          <a:noFill/>
          <a:ln>
            <a:noFill/>
          </a:ln>
        </p:spPr>
        <p:txBody>
          <a:bodyPr spcFirstLastPara="1" wrap="square" lIns="0" tIns="0" rIns="0" bIns="0" anchor="ctr" anchorCtr="0">
            <a:spAutoFit/>
          </a:bodyPr>
          <a:lstStyle/>
          <a:p>
            <a:pPr algn="ctr">
              <a:lnSpc>
                <a:spcPct val="100000"/>
              </a:lnSpc>
              <a:buSzPts val="2100"/>
            </a:pPr>
            <a:r>
              <a:rPr lang="fr-CA" sz="3200" b="1" dirty="0">
                <a:solidFill>
                  <a:srgbClr val="002060"/>
                </a:solidFill>
                <a:latin typeface="Arial"/>
                <a:cs typeface="Arial"/>
                <a:sym typeface="Arial"/>
              </a:rPr>
              <a:t>Est-ce que le couvercle de votre puits est étanche, à l’épreuve de la vermine et, idéalement, verrouillable?</a:t>
            </a:r>
            <a:endParaRPr sz="3200" b="1" dirty="0">
              <a:solidFill>
                <a:srgbClr val="002060"/>
              </a:solidFill>
              <a:latin typeface="Arial"/>
              <a:cs typeface="Arial"/>
            </a:endParaRPr>
          </a:p>
        </p:txBody>
      </p:sp>
      <p:sp>
        <p:nvSpPr>
          <p:cNvPr id="553" name="Google Shape;553;p69"/>
          <p:cNvSpPr txBox="1">
            <a:spLocks noGrp="1"/>
          </p:cNvSpPr>
          <p:nvPr>
            <p:ph type="body" idx="1"/>
            <p:custDataLst>
              <p:tags r:id="rId4"/>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554" name="Google Shape;554;p69"/>
          <p:cNvSpPr txBox="1">
            <a:spLocks noGrp="1"/>
          </p:cNvSpPr>
          <p:nvPr>
            <p:ph type="sldNum" idx="12"/>
            <p:custDataLst>
              <p:tags r:id="rId5"/>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34</a:t>
            </a:fld>
            <a:endParaRPr>
              <a:solidFill>
                <a:srgbClr val="2D336B"/>
              </a:solidFill>
              <a:latin typeface="Arial"/>
              <a:ea typeface="Arial"/>
              <a:cs typeface="Arial"/>
              <a:sym typeface="Arial"/>
            </a:endParaRPr>
          </a:p>
        </p:txBody>
      </p:sp>
      <p:pic>
        <p:nvPicPr>
          <p:cNvPr id="555" name="Google Shape;555;p69"/>
          <p:cNvPicPr preferRelativeResize="0"/>
          <p:nvPr>
            <p:custDataLst>
              <p:tags r:id="rId6"/>
            </p:custDataLst>
          </p:nvPr>
        </p:nvPicPr>
        <p:blipFill rotWithShape="1">
          <a:blip r:embed="rId21">
            <a:alphaModFix/>
          </a:blip>
          <a:srcRect/>
          <a:stretch/>
        </p:blipFill>
        <p:spPr>
          <a:xfrm>
            <a:off x="2569554" y="1268630"/>
            <a:ext cx="1026496" cy="912441"/>
          </a:xfrm>
          <a:prstGeom prst="rect">
            <a:avLst/>
          </a:prstGeom>
          <a:noFill/>
          <a:ln>
            <a:noFill/>
          </a:ln>
        </p:spPr>
      </p:pic>
      <p:sp>
        <p:nvSpPr>
          <p:cNvPr id="556" name="Google Shape;556;p69"/>
          <p:cNvSpPr txBox="1"/>
          <p:nvPr>
            <p:custDataLst>
              <p:tags r:id="rId7"/>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22">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23">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557" name="Google Shape;557;p69"/>
          <p:cNvPicPr preferRelativeResize="0"/>
          <p:nvPr>
            <p:custDataLst>
              <p:tags r:id="rId8"/>
            </p:custDataLst>
          </p:nvPr>
        </p:nvPicPr>
        <p:blipFill rotWithShape="1">
          <a:blip r:embed="rId24">
            <a:alphaModFix/>
          </a:blip>
          <a:srcRect/>
          <a:stretch/>
        </p:blipFill>
        <p:spPr>
          <a:xfrm>
            <a:off x="6549945" y="2181071"/>
            <a:ext cx="2390181" cy="1667739"/>
          </a:xfrm>
          <a:prstGeom prst="rect">
            <a:avLst/>
          </a:prstGeom>
          <a:noFill/>
          <a:ln>
            <a:noFill/>
          </a:ln>
        </p:spPr>
      </p:pic>
      <p:pic>
        <p:nvPicPr>
          <p:cNvPr id="558" name="Google Shape;558;p69"/>
          <p:cNvPicPr preferRelativeResize="0"/>
          <p:nvPr>
            <p:custDataLst>
              <p:tags r:id="rId9"/>
            </p:custDataLst>
          </p:nvPr>
        </p:nvPicPr>
        <p:blipFill rotWithShape="1">
          <a:blip r:embed="rId25">
            <a:alphaModFix/>
          </a:blip>
          <a:srcRect/>
          <a:stretch/>
        </p:blipFill>
        <p:spPr>
          <a:xfrm>
            <a:off x="8595952" y="1365795"/>
            <a:ext cx="711506" cy="711506"/>
          </a:xfrm>
          <a:prstGeom prst="rect">
            <a:avLst/>
          </a:prstGeom>
          <a:noFill/>
          <a:ln>
            <a:noFill/>
          </a:ln>
        </p:spPr>
      </p:pic>
      <p:pic>
        <p:nvPicPr>
          <p:cNvPr id="559" name="Google Shape;559;p69"/>
          <p:cNvPicPr preferRelativeResize="0"/>
          <p:nvPr>
            <p:custDataLst>
              <p:tags r:id="rId10"/>
            </p:custDataLst>
          </p:nvPr>
        </p:nvPicPr>
        <p:blipFill rotWithShape="1">
          <a:blip r:embed="rId26">
            <a:alphaModFix/>
          </a:blip>
          <a:srcRect/>
          <a:stretch/>
        </p:blipFill>
        <p:spPr>
          <a:xfrm>
            <a:off x="3752074" y="3183225"/>
            <a:ext cx="2082931" cy="1639512"/>
          </a:xfrm>
          <a:prstGeom prst="rect">
            <a:avLst/>
          </a:prstGeom>
          <a:noFill/>
          <a:ln>
            <a:noFill/>
          </a:ln>
        </p:spPr>
      </p:pic>
      <p:pic>
        <p:nvPicPr>
          <p:cNvPr id="560" name="Google Shape;560;p69"/>
          <p:cNvPicPr preferRelativeResize="0"/>
          <p:nvPr>
            <p:custDataLst>
              <p:tags r:id="rId11"/>
            </p:custDataLst>
          </p:nvPr>
        </p:nvPicPr>
        <p:blipFill rotWithShape="1">
          <a:blip r:embed="rId27">
            <a:alphaModFix/>
          </a:blip>
          <a:srcRect/>
          <a:stretch/>
        </p:blipFill>
        <p:spPr>
          <a:xfrm>
            <a:off x="656774" y="2256911"/>
            <a:ext cx="2939276" cy="1946793"/>
          </a:xfrm>
          <a:prstGeom prst="rect">
            <a:avLst/>
          </a:prstGeom>
          <a:noFill/>
          <a:ln>
            <a:noFill/>
          </a:ln>
        </p:spPr>
      </p:pic>
      <p:pic>
        <p:nvPicPr>
          <p:cNvPr id="561" name="Google Shape;561;p69" descr="Improper Bored Well Head Construction"/>
          <p:cNvPicPr preferRelativeResize="0"/>
          <p:nvPr>
            <p:custDataLst>
              <p:tags r:id="rId12"/>
            </p:custDataLst>
          </p:nvPr>
        </p:nvPicPr>
        <p:blipFill rotWithShape="1">
          <a:blip r:embed="rId28">
            <a:alphaModFix/>
          </a:blip>
          <a:srcRect/>
          <a:stretch/>
        </p:blipFill>
        <p:spPr>
          <a:xfrm>
            <a:off x="9446941" y="2900067"/>
            <a:ext cx="2266195" cy="1967250"/>
          </a:xfrm>
          <a:prstGeom prst="rect">
            <a:avLst/>
          </a:prstGeom>
          <a:noFill/>
          <a:ln>
            <a:noFill/>
          </a:ln>
        </p:spPr>
      </p:pic>
      <p:sp>
        <p:nvSpPr>
          <p:cNvPr id="562" name="Google Shape;562;p69"/>
          <p:cNvSpPr txBox="1"/>
          <p:nvPr>
            <p:custDataLst>
              <p:tags r:id="rId13"/>
            </p:custDataLst>
          </p:nvPr>
        </p:nvSpPr>
        <p:spPr>
          <a:xfrm>
            <a:off x="9389414" y="5021162"/>
            <a:ext cx="2381250" cy="600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https://water.ca.uky.edu/boredwellconstruction</a:t>
            </a:r>
            <a:endParaRPr/>
          </a:p>
        </p:txBody>
      </p:sp>
      <p:sp>
        <p:nvSpPr>
          <p:cNvPr id="563" name="Google Shape;563;p69"/>
          <p:cNvSpPr/>
          <p:nvPr>
            <p:custDataLst>
              <p:tags r:id="rId14"/>
            </p:custDataLst>
          </p:nvPr>
        </p:nvSpPr>
        <p:spPr>
          <a:xfrm>
            <a:off x="3752074" y="4890357"/>
            <a:ext cx="2238113"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https://actonprecast.com/</a:t>
            </a:r>
            <a:endParaRPr/>
          </a:p>
        </p:txBody>
      </p:sp>
      <p:sp>
        <p:nvSpPr>
          <p:cNvPr id="564" name="Google Shape;564;p69"/>
          <p:cNvSpPr txBox="1"/>
          <p:nvPr>
            <p:custDataLst>
              <p:tags r:id="rId15"/>
            </p:custDataLst>
          </p:nvPr>
        </p:nvSpPr>
        <p:spPr>
          <a:xfrm>
            <a:off x="6549945" y="4002981"/>
            <a:ext cx="2390181"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https://diy.stackexchange.com/questions/203252/how-would-you-build-a-well-cover-for-a-dug-well</a:t>
            </a:r>
            <a:endParaRPr/>
          </a:p>
        </p:txBody>
      </p:sp>
      <p:pic>
        <p:nvPicPr>
          <p:cNvPr id="565" name="Google Shape;565;p69"/>
          <p:cNvPicPr preferRelativeResize="0"/>
          <p:nvPr>
            <p:custDataLst>
              <p:tags r:id="rId16"/>
            </p:custDataLst>
          </p:nvPr>
        </p:nvPicPr>
        <p:blipFill rotWithShape="1">
          <a:blip r:embed="rId29">
            <a:alphaModFix/>
          </a:blip>
          <a:srcRect/>
          <a:stretch/>
        </p:blipFill>
        <p:spPr>
          <a:xfrm>
            <a:off x="733319" y="4672678"/>
            <a:ext cx="2898820" cy="1514608"/>
          </a:xfrm>
          <a:prstGeom prst="rect">
            <a:avLst/>
          </a:prstGeom>
          <a:noFill/>
          <a:ln>
            <a:noFill/>
          </a:ln>
        </p:spPr>
      </p:pic>
      <p:sp>
        <p:nvSpPr>
          <p:cNvPr id="566" name="Google Shape;566;p69"/>
          <p:cNvSpPr/>
          <p:nvPr>
            <p:custDataLst>
              <p:tags r:id="rId17"/>
            </p:custDataLst>
          </p:nvPr>
        </p:nvSpPr>
        <p:spPr>
          <a:xfrm>
            <a:off x="733319" y="6245571"/>
            <a:ext cx="3302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:https://www.canadianhomeinspection.com/</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70"/>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573" name="Google Shape;573;p70"/>
          <p:cNvSpPr txBox="1">
            <a:spLocks noGrp="1"/>
          </p:cNvSpPr>
          <p:nvPr>
            <p:ph type="title"/>
            <p:custDataLst>
              <p:tags r:id="rId2"/>
            </p:custDataLst>
          </p:nvPr>
        </p:nvSpPr>
        <p:spPr>
          <a:xfrm>
            <a:off x="843756" y="114283"/>
            <a:ext cx="10504488" cy="984885"/>
          </a:xfrm>
          <a:prstGeom prst="rect">
            <a:avLst/>
          </a:prstGeom>
          <a:noFill/>
          <a:ln>
            <a:noFill/>
          </a:ln>
        </p:spPr>
        <p:txBody>
          <a:bodyPr spcFirstLastPara="1" wrap="square" lIns="0" tIns="0" rIns="0" bIns="0" anchor="ctr" anchorCtr="0">
            <a:spAutoFit/>
          </a:bodyPr>
          <a:lstStyle/>
          <a:p>
            <a:pPr marL="0" lvl="0" indent="0" algn="ctr">
              <a:lnSpc>
                <a:spcPct val="100000"/>
              </a:lnSpc>
              <a:buSzPts val="2100"/>
            </a:pPr>
            <a:r>
              <a:rPr lang="fr-CA" sz="3200" b="1" dirty="0">
                <a:solidFill>
                  <a:srgbClr val="002060"/>
                </a:solidFill>
                <a:latin typeface="Arial"/>
                <a:cs typeface="Arial"/>
                <a:sym typeface="Arial"/>
              </a:rPr>
              <a:t>Est-ce que le tubage du puits dépasse le sol d’au moins 30-40 cm (12-16 pouces)?</a:t>
            </a:r>
            <a:endParaRPr sz="3200" b="1" dirty="0">
              <a:solidFill>
                <a:srgbClr val="002060"/>
              </a:solidFill>
              <a:latin typeface="Arial"/>
              <a:cs typeface="Arial"/>
            </a:endParaRPr>
          </a:p>
        </p:txBody>
      </p:sp>
      <p:sp>
        <p:nvSpPr>
          <p:cNvPr id="574" name="Google Shape;574;p70"/>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575" name="Google Shape;575;p70"/>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35</a:t>
            </a:fld>
            <a:endParaRPr>
              <a:solidFill>
                <a:srgbClr val="2D336B"/>
              </a:solidFill>
              <a:latin typeface="Arial"/>
              <a:ea typeface="Arial"/>
              <a:cs typeface="Arial"/>
              <a:sym typeface="Arial"/>
            </a:endParaRPr>
          </a:p>
        </p:txBody>
      </p:sp>
      <p:pic>
        <p:nvPicPr>
          <p:cNvPr id="576" name="Google Shape;576;p70"/>
          <p:cNvPicPr preferRelativeResize="0"/>
          <p:nvPr>
            <p:custDataLst>
              <p:tags r:id="rId5"/>
            </p:custDataLst>
          </p:nvPr>
        </p:nvPicPr>
        <p:blipFill rotWithShape="1">
          <a:blip r:embed="rId13">
            <a:alphaModFix/>
          </a:blip>
          <a:srcRect/>
          <a:stretch/>
        </p:blipFill>
        <p:spPr>
          <a:xfrm>
            <a:off x="6719483" y="2575978"/>
            <a:ext cx="4003788" cy="3044478"/>
          </a:xfrm>
          <a:prstGeom prst="rect">
            <a:avLst/>
          </a:prstGeom>
          <a:noFill/>
          <a:ln>
            <a:noFill/>
          </a:ln>
        </p:spPr>
      </p:pic>
      <p:pic>
        <p:nvPicPr>
          <p:cNvPr id="577" name="Google Shape;577;p70"/>
          <p:cNvPicPr preferRelativeResize="0"/>
          <p:nvPr>
            <p:custDataLst>
              <p:tags r:id="rId6"/>
            </p:custDataLst>
          </p:nvPr>
        </p:nvPicPr>
        <p:blipFill rotWithShape="1">
          <a:blip r:embed="rId14">
            <a:alphaModFix/>
          </a:blip>
          <a:srcRect/>
          <a:stretch/>
        </p:blipFill>
        <p:spPr>
          <a:xfrm>
            <a:off x="1487607" y="2631772"/>
            <a:ext cx="3984911" cy="2988684"/>
          </a:xfrm>
          <a:prstGeom prst="rect">
            <a:avLst/>
          </a:prstGeom>
          <a:noFill/>
          <a:ln>
            <a:noFill/>
          </a:ln>
        </p:spPr>
      </p:pic>
      <p:sp>
        <p:nvSpPr>
          <p:cNvPr id="578" name="Google Shape;578;p70"/>
          <p:cNvSpPr txBox="1"/>
          <p:nvPr>
            <p:custDataLst>
              <p:tags r:id="rId7"/>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5">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579" name="Google Shape;579;p70"/>
          <p:cNvPicPr preferRelativeResize="0"/>
          <p:nvPr>
            <p:custDataLst>
              <p:tags r:id="rId8"/>
            </p:custDataLst>
          </p:nvPr>
        </p:nvPicPr>
        <p:blipFill rotWithShape="1">
          <a:blip r:embed="rId17">
            <a:alphaModFix/>
          </a:blip>
          <a:srcRect/>
          <a:stretch/>
        </p:blipFill>
        <p:spPr>
          <a:xfrm>
            <a:off x="3251942" y="1435831"/>
            <a:ext cx="1026496" cy="912441"/>
          </a:xfrm>
          <a:prstGeom prst="rect">
            <a:avLst/>
          </a:prstGeom>
          <a:noFill/>
          <a:ln>
            <a:noFill/>
          </a:ln>
        </p:spPr>
      </p:pic>
      <p:pic>
        <p:nvPicPr>
          <p:cNvPr id="580" name="Google Shape;580;p70"/>
          <p:cNvPicPr preferRelativeResize="0"/>
          <p:nvPr>
            <p:custDataLst>
              <p:tags r:id="rId9"/>
            </p:custDataLst>
          </p:nvPr>
        </p:nvPicPr>
        <p:blipFill rotWithShape="1">
          <a:blip r:embed="rId18">
            <a:alphaModFix/>
          </a:blip>
          <a:srcRect/>
          <a:stretch/>
        </p:blipFill>
        <p:spPr>
          <a:xfrm>
            <a:off x="8430859" y="1507046"/>
            <a:ext cx="711506" cy="711506"/>
          </a:xfrm>
          <a:prstGeom prst="rect">
            <a:avLst/>
          </a:prstGeom>
          <a:noFill/>
          <a:ln>
            <a:noFill/>
          </a:ln>
        </p:spPr>
      </p:pic>
      <p:sp>
        <p:nvSpPr>
          <p:cNvPr id="581" name="Google Shape;581;p70"/>
          <p:cNvSpPr/>
          <p:nvPr>
            <p:custDataLst>
              <p:tags r:id="rId10"/>
            </p:custDataLst>
          </p:nvPr>
        </p:nvSpPr>
        <p:spPr>
          <a:xfrm>
            <a:off x="1487607" y="5893343"/>
            <a:ext cx="9485193"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400" b="0" i="0" u="none" strike="noStrike" cap="none">
                <a:solidFill>
                  <a:srgbClr val="000000"/>
                </a:solidFill>
                <a:latin typeface="Arial"/>
                <a:ea typeface="Arial"/>
                <a:cs typeface="Arial"/>
                <a:sym typeface="Arial"/>
              </a:rPr>
              <a:t>Photos : https://www2.gnb.ca/content/dam/gnb/Departments/env/pdf/Water-Eau/DosDontsPrivateWellOwner.pdf</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71"/>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588" name="Google Shape;588;p71"/>
          <p:cNvSpPr txBox="1">
            <a:spLocks noGrp="1"/>
          </p:cNvSpPr>
          <p:nvPr>
            <p:ph type="title"/>
            <p:custDataLst>
              <p:tags r:id="rId2"/>
            </p:custDataLst>
          </p:nvPr>
        </p:nvSpPr>
        <p:spPr>
          <a:xfrm>
            <a:off x="843756" y="114283"/>
            <a:ext cx="10504488" cy="984885"/>
          </a:xfrm>
          <a:prstGeom prst="rect">
            <a:avLst/>
          </a:prstGeom>
          <a:noFill/>
          <a:ln>
            <a:noFill/>
          </a:ln>
        </p:spPr>
        <p:txBody>
          <a:bodyPr spcFirstLastPara="1" wrap="square" lIns="0" tIns="0" rIns="0" bIns="0" anchor="ctr" anchorCtr="0">
            <a:spAutoFit/>
          </a:bodyPr>
          <a:lstStyle/>
          <a:p>
            <a:pPr algn="ctr">
              <a:lnSpc>
                <a:spcPct val="100000"/>
              </a:lnSpc>
              <a:buSzPts val="2100"/>
            </a:pPr>
            <a:r>
              <a:rPr lang="fr-CA" sz="3200" b="1" dirty="0">
                <a:solidFill>
                  <a:srgbClr val="002060"/>
                </a:solidFill>
                <a:latin typeface="Arial"/>
                <a:cs typeface="Arial"/>
                <a:sym typeface="Arial"/>
              </a:rPr>
              <a:t>Est-ce que le tubage du puits dépasse le sol d’au moins 30-40 cm (12-16 pouces)?</a:t>
            </a:r>
            <a:endParaRPr sz="3200" b="1" dirty="0">
              <a:solidFill>
                <a:srgbClr val="002060"/>
              </a:solidFill>
              <a:latin typeface="Arial"/>
              <a:cs typeface="Arial"/>
            </a:endParaRPr>
          </a:p>
        </p:txBody>
      </p:sp>
      <p:sp>
        <p:nvSpPr>
          <p:cNvPr id="589" name="Google Shape;589;p71"/>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590" name="Google Shape;590;p71"/>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36</a:t>
            </a:fld>
            <a:endParaRPr dirty="0">
              <a:solidFill>
                <a:srgbClr val="2D336B"/>
              </a:solidFill>
              <a:latin typeface="Arial"/>
              <a:ea typeface="Arial"/>
              <a:cs typeface="Arial"/>
              <a:sym typeface="Arial"/>
            </a:endParaRPr>
          </a:p>
        </p:txBody>
      </p:sp>
      <p:sp>
        <p:nvSpPr>
          <p:cNvPr id="591" name="Google Shape;591;p71"/>
          <p:cNvSpPr txBox="1"/>
          <p:nvPr>
            <p:custDataLst>
              <p:tags r:id="rId5"/>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7">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592" name="Google Shape;592;p71"/>
          <p:cNvPicPr preferRelativeResize="0"/>
          <p:nvPr>
            <p:custDataLst>
              <p:tags r:id="rId6"/>
            </p:custDataLst>
          </p:nvPr>
        </p:nvPicPr>
        <p:blipFill rotWithShape="1">
          <a:blip r:embed="rId18">
            <a:alphaModFix/>
          </a:blip>
          <a:srcRect/>
          <a:stretch/>
        </p:blipFill>
        <p:spPr>
          <a:xfrm>
            <a:off x="2938604" y="1480022"/>
            <a:ext cx="1026496" cy="912441"/>
          </a:xfrm>
          <a:prstGeom prst="rect">
            <a:avLst/>
          </a:prstGeom>
          <a:noFill/>
          <a:ln>
            <a:noFill/>
          </a:ln>
        </p:spPr>
      </p:pic>
      <p:pic>
        <p:nvPicPr>
          <p:cNvPr id="593" name="Google Shape;593;p71"/>
          <p:cNvPicPr preferRelativeResize="0"/>
          <p:nvPr>
            <p:custDataLst>
              <p:tags r:id="rId7"/>
            </p:custDataLst>
          </p:nvPr>
        </p:nvPicPr>
        <p:blipFill rotWithShape="1">
          <a:blip r:embed="rId19">
            <a:alphaModFix/>
          </a:blip>
          <a:srcRect/>
          <a:stretch/>
        </p:blipFill>
        <p:spPr>
          <a:xfrm>
            <a:off x="8596788" y="1496089"/>
            <a:ext cx="895427" cy="895427"/>
          </a:xfrm>
          <a:prstGeom prst="rect">
            <a:avLst/>
          </a:prstGeom>
          <a:noFill/>
          <a:ln>
            <a:noFill/>
          </a:ln>
        </p:spPr>
      </p:pic>
      <p:pic>
        <p:nvPicPr>
          <p:cNvPr id="594" name="Google Shape;594;p71"/>
          <p:cNvPicPr preferRelativeResize="0"/>
          <p:nvPr>
            <p:custDataLst>
              <p:tags r:id="rId8"/>
            </p:custDataLst>
          </p:nvPr>
        </p:nvPicPr>
        <p:blipFill rotWithShape="1">
          <a:blip r:embed="rId20">
            <a:alphaModFix/>
          </a:blip>
          <a:srcRect/>
          <a:stretch/>
        </p:blipFill>
        <p:spPr>
          <a:xfrm>
            <a:off x="9207643" y="3221411"/>
            <a:ext cx="2290924" cy="2062117"/>
          </a:xfrm>
          <a:prstGeom prst="rect">
            <a:avLst/>
          </a:prstGeom>
          <a:noFill/>
          <a:ln>
            <a:noFill/>
          </a:ln>
        </p:spPr>
      </p:pic>
      <p:sp>
        <p:nvSpPr>
          <p:cNvPr id="595" name="Google Shape;595;p71"/>
          <p:cNvSpPr txBox="1"/>
          <p:nvPr>
            <p:custDataLst>
              <p:tags r:id="rId9"/>
            </p:custDataLst>
          </p:nvPr>
        </p:nvSpPr>
        <p:spPr>
          <a:xfrm>
            <a:off x="9162480" y="5411447"/>
            <a:ext cx="2381250"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Puitslimpipdes.ca</a:t>
            </a:r>
            <a:endParaRPr/>
          </a:p>
        </p:txBody>
      </p:sp>
      <p:sp>
        <p:nvSpPr>
          <p:cNvPr id="596" name="Google Shape;596;p71"/>
          <p:cNvSpPr txBox="1"/>
          <p:nvPr>
            <p:custDataLst>
              <p:tags r:id="rId10"/>
            </p:custDataLst>
          </p:nvPr>
        </p:nvSpPr>
        <p:spPr>
          <a:xfrm>
            <a:off x="6277565" y="5392177"/>
            <a:ext cx="2381250" cy="600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https://water.ca.uky.edu/boredwellconstruction</a:t>
            </a:r>
            <a:endParaRPr/>
          </a:p>
        </p:txBody>
      </p:sp>
      <p:pic>
        <p:nvPicPr>
          <p:cNvPr id="597" name="Google Shape;597;p71" descr="Improper Bored Well Head Construction"/>
          <p:cNvPicPr preferRelativeResize="0"/>
          <p:nvPr>
            <p:custDataLst>
              <p:tags r:id="rId11"/>
            </p:custDataLst>
          </p:nvPr>
        </p:nvPicPr>
        <p:blipFill rotWithShape="1">
          <a:blip r:embed="rId21">
            <a:alphaModFix/>
          </a:blip>
          <a:srcRect/>
          <a:stretch/>
        </p:blipFill>
        <p:spPr>
          <a:xfrm>
            <a:off x="6316290" y="3232612"/>
            <a:ext cx="2728211" cy="2031646"/>
          </a:xfrm>
          <a:prstGeom prst="rect">
            <a:avLst/>
          </a:prstGeom>
          <a:noFill/>
          <a:ln>
            <a:noFill/>
          </a:ln>
        </p:spPr>
      </p:pic>
      <p:pic>
        <p:nvPicPr>
          <p:cNvPr id="598" name="Google Shape;598;p71" descr="Photo showing a domestic dug wel"/>
          <p:cNvPicPr preferRelativeResize="0"/>
          <p:nvPr>
            <p:custDataLst>
              <p:tags r:id="rId12"/>
            </p:custDataLst>
          </p:nvPr>
        </p:nvPicPr>
        <p:blipFill rotWithShape="1">
          <a:blip r:embed="rId22">
            <a:alphaModFix/>
          </a:blip>
          <a:srcRect/>
          <a:stretch/>
        </p:blipFill>
        <p:spPr>
          <a:xfrm>
            <a:off x="1176016" y="2705698"/>
            <a:ext cx="4151852" cy="3116053"/>
          </a:xfrm>
          <a:prstGeom prst="rect">
            <a:avLst/>
          </a:prstGeom>
          <a:noFill/>
          <a:ln>
            <a:noFill/>
          </a:ln>
        </p:spPr>
      </p:pic>
      <p:sp>
        <p:nvSpPr>
          <p:cNvPr id="599" name="Google Shape;599;p71"/>
          <p:cNvSpPr txBox="1"/>
          <p:nvPr>
            <p:custDataLst>
              <p:tags r:id="rId13"/>
            </p:custDataLst>
          </p:nvPr>
        </p:nvSpPr>
        <p:spPr>
          <a:xfrm>
            <a:off x="1517314" y="5946385"/>
            <a:ext cx="3641539"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https://books.gw-project.org/domestic-wells-introduction-and-overview/chapter/dug-wells/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72"/>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06" name="Google Shape;606;p72"/>
          <p:cNvSpPr txBox="1">
            <a:spLocks noGrp="1"/>
          </p:cNvSpPr>
          <p:nvPr>
            <p:ph type="title"/>
            <p:custDataLst>
              <p:tags r:id="rId2"/>
            </p:custDataLst>
          </p:nvPr>
        </p:nvSpPr>
        <p:spPr>
          <a:xfrm>
            <a:off x="843756" y="357427"/>
            <a:ext cx="10504488" cy="4985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Font typeface="Arial"/>
              <a:buNone/>
            </a:pPr>
            <a:r>
              <a:rPr lang="fr-CA" sz="3600" b="1">
                <a:solidFill>
                  <a:srgbClr val="002060"/>
                </a:solidFill>
                <a:latin typeface="Arial"/>
                <a:ea typeface="Arial"/>
                <a:cs typeface="Arial"/>
                <a:sym typeface="Arial"/>
              </a:rPr>
              <a:t>Est-ce que la tubulure du puits est en bon état?</a:t>
            </a:r>
            <a:endParaRPr b="1">
              <a:solidFill>
                <a:srgbClr val="002060"/>
              </a:solidFill>
              <a:latin typeface="Arial"/>
              <a:ea typeface="Arial"/>
              <a:cs typeface="Arial"/>
              <a:sym typeface="Arial"/>
            </a:endParaRPr>
          </a:p>
        </p:txBody>
      </p:sp>
      <p:sp>
        <p:nvSpPr>
          <p:cNvPr id="607" name="Google Shape;607;p72"/>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608" name="Google Shape;608;p72"/>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37</a:t>
            </a:fld>
            <a:endParaRPr>
              <a:solidFill>
                <a:srgbClr val="2D336B"/>
              </a:solidFill>
              <a:latin typeface="Arial"/>
              <a:ea typeface="Arial"/>
              <a:cs typeface="Arial"/>
              <a:sym typeface="Arial"/>
            </a:endParaRPr>
          </a:p>
        </p:txBody>
      </p:sp>
      <p:pic>
        <p:nvPicPr>
          <p:cNvPr id="609" name="Google Shape;609;p72"/>
          <p:cNvPicPr preferRelativeResize="0"/>
          <p:nvPr>
            <p:custDataLst>
              <p:tags r:id="rId5"/>
            </p:custDataLst>
          </p:nvPr>
        </p:nvPicPr>
        <p:blipFill rotWithShape="1">
          <a:blip r:embed="rId15">
            <a:alphaModFix/>
          </a:blip>
          <a:srcRect/>
          <a:stretch/>
        </p:blipFill>
        <p:spPr>
          <a:xfrm>
            <a:off x="3485616" y="1401946"/>
            <a:ext cx="1140975" cy="1014200"/>
          </a:xfrm>
          <a:prstGeom prst="rect">
            <a:avLst/>
          </a:prstGeom>
          <a:noFill/>
          <a:ln>
            <a:noFill/>
          </a:ln>
        </p:spPr>
      </p:pic>
      <p:sp>
        <p:nvSpPr>
          <p:cNvPr id="610" name="Google Shape;610;p72"/>
          <p:cNvSpPr txBox="1"/>
          <p:nvPr>
            <p:custDataLst>
              <p:tags r:id="rId6"/>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7">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611" name="Google Shape;611;p72"/>
          <p:cNvPicPr preferRelativeResize="0"/>
          <p:nvPr>
            <p:custDataLst>
              <p:tags r:id="rId7"/>
            </p:custDataLst>
          </p:nvPr>
        </p:nvPicPr>
        <p:blipFill rotWithShape="1">
          <a:blip r:embed="rId18">
            <a:alphaModFix/>
          </a:blip>
          <a:srcRect/>
          <a:stretch/>
        </p:blipFill>
        <p:spPr>
          <a:xfrm>
            <a:off x="6897795" y="2702938"/>
            <a:ext cx="4293412" cy="3172353"/>
          </a:xfrm>
          <a:prstGeom prst="rect">
            <a:avLst/>
          </a:prstGeom>
          <a:noFill/>
          <a:ln>
            <a:noFill/>
          </a:ln>
        </p:spPr>
      </p:pic>
      <p:pic>
        <p:nvPicPr>
          <p:cNvPr id="612" name="Google Shape;612;p72"/>
          <p:cNvPicPr preferRelativeResize="0"/>
          <p:nvPr>
            <p:custDataLst>
              <p:tags r:id="rId8"/>
            </p:custDataLst>
          </p:nvPr>
        </p:nvPicPr>
        <p:blipFill rotWithShape="1">
          <a:blip r:embed="rId19">
            <a:alphaModFix/>
          </a:blip>
          <a:srcRect/>
          <a:stretch/>
        </p:blipFill>
        <p:spPr>
          <a:xfrm>
            <a:off x="8596788" y="1496089"/>
            <a:ext cx="895427" cy="895427"/>
          </a:xfrm>
          <a:prstGeom prst="rect">
            <a:avLst/>
          </a:prstGeom>
          <a:noFill/>
          <a:ln>
            <a:noFill/>
          </a:ln>
        </p:spPr>
      </p:pic>
      <p:sp>
        <p:nvSpPr>
          <p:cNvPr id="613" name="Google Shape;613;p72"/>
          <p:cNvSpPr txBox="1"/>
          <p:nvPr>
            <p:custDataLst>
              <p:tags r:id="rId9"/>
            </p:custDataLst>
          </p:nvPr>
        </p:nvSpPr>
        <p:spPr>
          <a:xfrm>
            <a:off x="9172236" y="6183068"/>
            <a:ext cx="27432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r-CA" sz="1200" b="0" i="0" u="none" strike="noStrike" cap="none">
                <a:solidFill>
                  <a:srgbClr val="2D336B"/>
                </a:solidFill>
                <a:latin typeface="Arial"/>
                <a:ea typeface="Arial"/>
                <a:cs typeface="Arial"/>
                <a:sym typeface="Arial"/>
              </a:rPr>
              <a:t>37</a:t>
            </a:fld>
            <a:endParaRPr sz="1200" b="0" i="0" u="none" strike="noStrike" cap="none">
              <a:solidFill>
                <a:srgbClr val="2D336B"/>
              </a:solidFill>
              <a:latin typeface="Arial"/>
              <a:ea typeface="Arial"/>
              <a:cs typeface="Arial"/>
              <a:sym typeface="Arial"/>
            </a:endParaRPr>
          </a:p>
        </p:txBody>
      </p:sp>
      <p:sp>
        <p:nvSpPr>
          <p:cNvPr id="614" name="Google Shape;614;p72"/>
          <p:cNvSpPr txBox="1"/>
          <p:nvPr>
            <p:custDataLst>
              <p:tags r:id="rId10"/>
            </p:custDataLst>
          </p:nvPr>
        </p:nvSpPr>
        <p:spPr>
          <a:xfrm>
            <a:off x="6850987" y="5946385"/>
            <a:ext cx="4387027"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:https://publications.gc.ca/collections/collection_2010/sc-hc/H34-214-3-2010-fra.pdf</a:t>
            </a:r>
            <a:endParaRPr/>
          </a:p>
        </p:txBody>
      </p:sp>
      <p:pic>
        <p:nvPicPr>
          <p:cNvPr id="615" name="Google Shape;615;p72"/>
          <p:cNvPicPr preferRelativeResize="0"/>
          <p:nvPr>
            <p:custDataLst>
              <p:tags r:id="rId11"/>
            </p:custDataLst>
          </p:nvPr>
        </p:nvPicPr>
        <p:blipFill rotWithShape="1">
          <a:blip r:embed="rId20">
            <a:alphaModFix/>
          </a:blip>
          <a:srcRect l="11302" t="15602" r="9583" b="5501"/>
          <a:stretch/>
        </p:blipFill>
        <p:spPr>
          <a:xfrm>
            <a:off x="1310185" y="2628481"/>
            <a:ext cx="4293411" cy="3211257"/>
          </a:xfrm>
          <a:prstGeom prst="rect">
            <a:avLst/>
          </a:prstGeom>
          <a:noFill/>
          <a:ln>
            <a:noFill/>
          </a:ln>
        </p:spPr>
      </p:pic>
      <p:sp>
        <p:nvSpPr>
          <p:cNvPr id="616" name="Google Shape;616;p72"/>
          <p:cNvSpPr/>
          <p:nvPr>
            <p:custDataLst>
              <p:tags r:id="rId12"/>
            </p:custDataLst>
          </p:nvPr>
        </p:nvSpPr>
        <p:spPr>
          <a:xfrm>
            <a:off x="1310185" y="5893343"/>
            <a:ext cx="4470833" cy="600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https://www2.gnb.ca/content/dam/gnb/Departments/env/pdf/Water-Eau/DosDontsPrivateWellOwner.pdf</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73"/>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23" name="Google Shape;623;p73"/>
          <p:cNvSpPr txBox="1">
            <a:spLocks noGrp="1"/>
          </p:cNvSpPr>
          <p:nvPr>
            <p:ph type="title"/>
            <p:custDataLst>
              <p:tags r:id="rId2"/>
            </p:custDataLst>
          </p:nvPr>
        </p:nvSpPr>
        <p:spPr>
          <a:xfrm>
            <a:off x="843756" y="218927"/>
            <a:ext cx="10476900" cy="775800"/>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None/>
            </a:pPr>
            <a:r>
              <a:rPr lang="fr-CA" sz="2800" b="1">
                <a:solidFill>
                  <a:srgbClr val="002060"/>
                </a:solidFill>
                <a:latin typeface="Arial"/>
                <a:ea typeface="Arial"/>
                <a:cs typeface="Arial"/>
                <a:sym typeface="Arial"/>
              </a:rPr>
              <a:t>Depuis 2006, le puits doit être scellé (collerette d’étanchéité) dans les trois situations suivantes :</a:t>
            </a:r>
            <a:endParaRPr/>
          </a:p>
        </p:txBody>
      </p:sp>
      <p:sp>
        <p:nvSpPr>
          <p:cNvPr id="624" name="Google Shape;624;p73"/>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625" name="Google Shape;625;p73"/>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38</a:t>
            </a:fld>
            <a:endParaRPr>
              <a:solidFill>
                <a:srgbClr val="2D336B"/>
              </a:solidFill>
              <a:latin typeface="Arial"/>
              <a:ea typeface="Arial"/>
              <a:cs typeface="Arial"/>
              <a:sym typeface="Arial"/>
            </a:endParaRPr>
          </a:p>
        </p:txBody>
      </p:sp>
      <p:sp>
        <p:nvSpPr>
          <p:cNvPr id="626" name="Google Shape;626;p73"/>
          <p:cNvSpPr txBox="1"/>
          <p:nvPr>
            <p:custDataLst>
              <p:tags r:id="rId5"/>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2">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3">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grpSp>
        <p:nvGrpSpPr>
          <p:cNvPr id="627" name="Google Shape;627;p73"/>
          <p:cNvGrpSpPr/>
          <p:nvPr>
            <p:custDataLst>
              <p:tags r:id="rId6"/>
            </p:custDataLst>
          </p:nvPr>
        </p:nvGrpSpPr>
        <p:grpSpPr>
          <a:xfrm>
            <a:off x="3926128" y="1484419"/>
            <a:ext cx="4312169" cy="2422946"/>
            <a:chOff x="1416153" y="1635791"/>
            <a:chExt cx="4312169" cy="2422946"/>
          </a:xfrm>
        </p:grpSpPr>
        <p:pic>
          <p:nvPicPr>
            <p:cNvPr id="628" name="Google Shape;628;p73"/>
            <p:cNvPicPr preferRelativeResize="0"/>
            <p:nvPr/>
          </p:nvPicPr>
          <p:blipFill rotWithShape="1">
            <a:blip r:embed="rId14">
              <a:alphaModFix/>
            </a:blip>
            <a:srcRect/>
            <a:stretch/>
          </p:blipFill>
          <p:spPr>
            <a:xfrm>
              <a:off x="1416153" y="1635791"/>
              <a:ext cx="4312169" cy="2093370"/>
            </a:xfrm>
            <a:prstGeom prst="rect">
              <a:avLst/>
            </a:prstGeom>
            <a:noFill/>
            <a:ln>
              <a:noFill/>
            </a:ln>
          </p:spPr>
        </p:pic>
        <p:sp>
          <p:nvSpPr>
            <p:cNvPr id="629" name="Google Shape;629;p73"/>
            <p:cNvSpPr txBox="1"/>
            <p:nvPr/>
          </p:nvSpPr>
          <p:spPr>
            <a:xfrm>
              <a:off x="2768047" y="3085817"/>
              <a:ext cx="2534479" cy="9729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100"/>
                <a:buFont typeface="Arial"/>
                <a:buNone/>
              </a:pPr>
              <a:r>
                <a:rPr lang="fr-CA" sz="1400" b="0" i="0" u="none" strike="noStrike" cap="none">
                  <a:solidFill>
                    <a:schemeClr val="lt1"/>
                  </a:solidFill>
                  <a:latin typeface="Arial"/>
                  <a:ea typeface="Arial"/>
                  <a:cs typeface="Arial"/>
                  <a:sym typeface="Arial"/>
                </a:rPr>
                <a:t>Distance de 15-30 m entre le puits et le champ d’épuration</a:t>
              </a:r>
              <a:endParaRPr sz="2400" b="0" i="0" u="none" strike="noStrike" cap="none">
                <a:solidFill>
                  <a:schemeClr val="dk1"/>
                </a:solidFill>
                <a:latin typeface="Arial"/>
                <a:ea typeface="Arial"/>
                <a:cs typeface="Arial"/>
                <a:sym typeface="Arial"/>
              </a:endParaRPr>
            </a:p>
          </p:txBody>
        </p:sp>
      </p:grpSp>
      <p:grpSp>
        <p:nvGrpSpPr>
          <p:cNvPr id="630" name="Google Shape;630;p73"/>
          <p:cNvGrpSpPr/>
          <p:nvPr>
            <p:custDataLst>
              <p:tags r:id="rId7"/>
            </p:custDataLst>
          </p:nvPr>
        </p:nvGrpSpPr>
        <p:grpSpPr>
          <a:xfrm>
            <a:off x="1000416" y="3811693"/>
            <a:ext cx="4601622" cy="2760967"/>
            <a:chOff x="919119" y="4123511"/>
            <a:chExt cx="4601622" cy="2760967"/>
          </a:xfrm>
        </p:grpSpPr>
        <p:pic>
          <p:nvPicPr>
            <p:cNvPr id="631" name="Google Shape;631;p73"/>
            <p:cNvPicPr preferRelativeResize="0"/>
            <p:nvPr/>
          </p:nvPicPr>
          <p:blipFill rotWithShape="1">
            <a:blip r:embed="rId15">
              <a:alphaModFix/>
            </a:blip>
            <a:srcRect/>
            <a:stretch/>
          </p:blipFill>
          <p:spPr>
            <a:xfrm>
              <a:off x="919119" y="4123511"/>
              <a:ext cx="4352080" cy="2441732"/>
            </a:xfrm>
            <a:prstGeom prst="rect">
              <a:avLst/>
            </a:prstGeom>
            <a:noFill/>
            <a:ln>
              <a:noFill/>
            </a:ln>
          </p:spPr>
        </p:pic>
        <p:sp>
          <p:nvSpPr>
            <p:cNvPr id="632" name="Google Shape;632;p73"/>
            <p:cNvSpPr txBox="1"/>
            <p:nvPr/>
          </p:nvSpPr>
          <p:spPr>
            <a:xfrm>
              <a:off x="3805431" y="5911558"/>
              <a:ext cx="1715310" cy="9729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100"/>
                <a:buFont typeface="Arial"/>
                <a:buNone/>
              </a:pPr>
              <a:r>
                <a:rPr lang="fr-CA" sz="1400" b="0" i="0" u="none" strike="noStrike" cap="none">
                  <a:solidFill>
                    <a:schemeClr val="lt1"/>
                  </a:solidFill>
                  <a:latin typeface="Arial"/>
                  <a:ea typeface="Arial"/>
                  <a:cs typeface="Arial"/>
                  <a:sym typeface="Arial"/>
                </a:rPr>
                <a:t>Puits dans une zone inondable</a:t>
              </a:r>
              <a:endParaRPr sz="2400" b="0" i="0" u="none" strike="noStrike" cap="none">
                <a:solidFill>
                  <a:schemeClr val="dk1"/>
                </a:solidFill>
                <a:latin typeface="Arial"/>
                <a:ea typeface="Arial"/>
                <a:cs typeface="Arial"/>
                <a:sym typeface="Arial"/>
              </a:endParaRPr>
            </a:p>
          </p:txBody>
        </p:sp>
      </p:grpSp>
      <p:grpSp>
        <p:nvGrpSpPr>
          <p:cNvPr id="633" name="Google Shape;633;p73"/>
          <p:cNvGrpSpPr/>
          <p:nvPr>
            <p:custDataLst>
              <p:tags r:id="rId8"/>
            </p:custDataLst>
          </p:nvPr>
        </p:nvGrpSpPr>
        <p:grpSpPr>
          <a:xfrm>
            <a:off x="6775673" y="3844619"/>
            <a:ext cx="4321337" cy="2644534"/>
            <a:chOff x="6467547" y="4105338"/>
            <a:chExt cx="4321337" cy="2644534"/>
          </a:xfrm>
        </p:grpSpPr>
        <p:pic>
          <p:nvPicPr>
            <p:cNvPr id="634" name="Google Shape;634;p73"/>
            <p:cNvPicPr preferRelativeResize="0"/>
            <p:nvPr/>
          </p:nvPicPr>
          <p:blipFill rotWithShape="1">
            <a:blip r:embed="rId16">
              <a:alphaModFix/>
            </a:blip>
            <a:srcRect/>
            <a:stretch/>
          </p:blipFill>
          <p:spPr>
            <a:xfrm>
              <a:off x="6467547" y="4105338"/>
              <a:ext cx="4321337" cy="2441731"/>
            </a:xfrm>
            <a:prstGeom prst="rect">
              <a:avLst/>
            </a:prstGeom>
            <a:noFill/>
            <a:ln>
              <a:noFill/>
            </a:ln>
          </p:spPr>
        </p:pic>
        <p:sp>
          <p:nvSpPr>
            <p:cNvPr id="635" name="Google Shape;635;p73"/>
            <p:cNvSpPr txBox="1"/>
            <p:nvPr/>
          </p:nvSpPr>
          <p:spPr>
            <a:xfrm>
              <a:off x="6671260" y="5776952"/>
              <a:ext cx="2265081" cy="9729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100"/>
                <a:buFont typeface="Arial"/>
                <a:buNone/>
              </a:pPr>
              <a:r>
                <a:rPr lang="fr-CA" sz="1400" b="0" i="0" u="none" strike="noStrike" cap="none">
                  <a:solidFill>
                    <a:schemeClr val="lt1"/>
                  </a:solidFill>
                  <a:latin typeface="Arial"/>
                  <a:ea typeface="Arial"/>
                  <a:cs typeface="Arial"/>
                  <a:sym typeface="Arial"/>
                </a:rPr>
                <a:t>Le roc est à moins de 5 m de la surface</a:t>
              </a:r>
              <a:endParaRPr sz="2400" b="0" i="0" u="none" strike="noStrike" cap="none">
                <a:solidFill>
                  <a:schemeClr val="dk1"/>
                </a:solidFill>
                <a:latin typeface="Arial"/>
                <a:ea typeface="Arial"/>
                <a:cs typeface="Arial"/>
                <a:sym typeface="Arial"/>
              </a:endParaRPr>
            </a:p>
          </p:txBody>
        </p:sp>
      </p:grpSp>
      <p:sp>
        <p:nvSpPr>
          <p:cNvPr id="636" name="Google Shape;636;p73"/>
          <p:cNvSpPr/>
          <p:nvPr>
            <p:custDataLst>
              <p:tags r:id="rId9"/>
            </p:custDataLst>
          </p:nvPr>
        </p:nvSpPr>
        <p:spPr>
          <a:xfrm>
            <a:off x="1915043" y="6456432"/>
            <a:ext cx="8908669" cy="307777"/>
          </a:xfrm>
          <a:prstGeom prst="rect">
            <a:avLst/>
          </a:prstGeom>
          <a:noFill/>
          <a:ln>
            <a:noFill/>
          </a:ln>
        </p:spPr>
        <p:txBody>
          <a:bodyPr spcFirstLastPara="1" wrap="square" lIns="91425" tIns="45700" rIns="91425" bIns="45700" anchor="t" anchorCtr="0">
            <a:spAutoFit/>
          </a:bodyPr>
          <a:lstStyle/>
          <a:p>
            <a:pPr marL="114300" marR="0" lvl="0" indent="0" algn="l" rtl="0">
              <a:lnSpc>
                <a:spcPct val="100000"/>
              </a:lnSpc>
              <a:spcBef>
                <a:spcPts val="0"/>
              </a:spcBef>
              <a:spcAft>
                <a:spcPts val="0"/>
              </a:spcAft>
              <a:buClr>
                <a:srgbClr val="000000"/>
              </a:buClr>
              <a:buSzPts val="1400"/>
              <a:buFont typeface="Arial"/>
              <a:buNone/>
            </a:pPr>
            <a:r>
              <a:rPr lang="fr-CA" sz="1400" b="0" i="0" u="none" strike="noStrike" cap="none">
                <a:solidFill>
                  <a:srgbClr val="000000"/>
                </a:solidFill>
                <a:latin typeface="Arial"/>
                <a:ea typeface="Arial"/>
                <a:cs typeface="Arial"/>
                <a:sym typeface="Arial"/>
              </a:rPr>
              <a:t>Source : RQES, Le puits (partie 2), https://www.youtube.com/watch?v=8ArMFQSVkt0&amp;t=330s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74"/>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43" name="Google Shape;643;p74"/>
          <p:cNvSpPr txBox="1">
            <a:spLocks noGrp="1"/>
          </p:cNvSpPr>
          <p:nvPr>
            <p:ph type="title"/>
            <p:custDataLst>
              <p:tags r:id="rId2"/>
            </p:custDataLst>
          </p:nvPr>
        </p:nvSpPr>
        <p:spPr>
          <a:xfrm>
            <a:off x="843756" y="357427"/>
            <a:ext cx="10504488" cy="4985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None/>
            </a:pPr>
            <a:r>
              <a:rPr lang="fr-CA" sz="3600" b="1">
                <a:solidFill>
                  <a:srgbClr val="002060"/>
                </a:solidFill>
                <a:latin typeface="Arial"/>
                <a:ea typeface="Arial"/>
                <a:cs typeface="Arial"/>
                <a:sym typeface="Arial"/>
              </a:rPr>
              <a:t>Normes pour le scellement des puits</a:t>
            </a:r>
            <a:endParaRPr sz="3600" b="1">
              <a:solidFill>
                <a:srgbClr val="002060"/>
              </a:solidFill>
              <a:latin typeface="Arial"/>
              <a:ea typeface="Arial"/>
              <a:cs typeface="Arial"/>
              <a:sym typeface="Arial"/>
            </a:endParaRPr>
          </a:p>
        </p:txBody>
      </p:sp>
      <p:sp>
        <p:nvSpPr>
          <p:cNvPr id="644" name="Google Shape;644;p74"/>
          <p:cNvSpPr txBox="1">
            <a:spLocks noGrp="1"/>
          </p:cNvSpPr>
          <p:nvPr>
            <p:ph type="body" idx="1"/>
            <p:custDataLst>
              <p:tags r:id="rId3"/>
            </p:custDataLst>
          </p:nvPr>
        </p:nvSpPr>
        <p:spPr>
          <a:xfrm>
            <a:off x="812798" y="1607941"/>
            <a:ext cx="10617202" cy="475769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100"/>
              <a:buNone/>
            </a:pPr>
            <a:endParaRPr sz="2400">
              <a:latin typeface="Arial"/>
              <a:ea typeface="Arial"/>
              <a:cs typeface="Arial"/>
              <a:sym typeface="Arial"/>
            </a:endParaRPr>
          </a:p>
          <a:p>
            <a:pPr marL="0"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a:p>
            <a:pPr marL="1255713" lvl="0" indent="0" algn="l" rtl="0">
              <a:lnSpc>
                <a:spcPct val="100000"/>
              </a:lnSpc>
              <a:spcBef>
                <a:spcPts val="0"/>
              </a:spcBef>
              <a:spcAft>
                <a:spcPts val="0"/>
              </a:spcAft>
              <a:buClr>
                <a:schemeClr val="dk1"/>
              </a:buClr>
              <a:buSzPts val="2100"/>
              <a:buNone/>
            </a:pPr>
            <a:endParaRPr sz="2400">
              <a:solidFill>
                <a:schemeClr val="dk1"/>
              </a:solidFill>
              <a:latin typeface="Arial"/>
              <a:ea typeface="Arial"/>
              <a:cs typeface="Arial"/>
              <a:sym typeface="Arial"/>
            </a:endParaRPr>
          </a:p>
        </p:txBody>
      </p:sp>
      <p:sp>
        <p:nvSpPr>
          <p:cNvPr id="645" name="Google Shape;645;p74"/>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39</a:t>
            </a:fld>
            <a:endParaRPr>
              <a:solidFill>
                <a:srgbClr val="2D336B"/>
              </a:solidFill>
              <a:latin typeface="Arial"/>
              <a:ea typeface="Arial"/>
              <a:cs typeface="Arial"/>
              <a:sym typeface="Arial"/>
            </a:endParaRPr>
          </a:p>
        </p:txBody>
      </p:sp>
      <p:sp>
        <p:nvSpPr>
          <p:cNvPr id="646" name="Google Shape;646;p74"/>
          <p:cNvSpPr txBox="1"/>
          <p:nvPr>
            <p:custDataLst>
              <p:tags r:id="rId5"/>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7">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8">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647" name="Google Shape;647;p74"/>
          <p:cNvPicPr preferRelativeResize="0"/>
          <p:nvPr>
            <p:custDataLst>
              <p:tags r:id="rId6"/>
            </p:custDataLst>
          </p:nvPr>
        </p:nvPicPr>
        <p:blipFill rotWithShape="1">
          <a:blip r:embed="rId19">
            <a:alphaModFix/>
          </a:blip>
          <a:srcRect l="31403" t="2412" r="-7583" b="-2411"/>
          <a:stretch/>
        </p:blipFill>
        <p:spPr>
          <a:xfrm>
            <a:off x="7166374" y="1510263"/>
            <a:ext cx="2718384" cy="2417287"/>
          </a:xfrm>
          <a:prstGeom prst="rect">
            <a:avLst/>
          </a:prstGeom>
          <a:noFill/>
          <a:ln>
            <a:noFill/>
          </a:ln>
        </p:spPr>
      </p:pic>
      <p:sp>
        <p:nvSpPr>
          <p:cNvPr id="648" name="Google Shape;648;p74"/>
          <p:cNvSpPr txBox="1"/>
          <p:nvPr>
            <p:custDataLst>
              <p:tags r:id="rId7"/>
            </p:custDataLst>
          </p:nvPr>
        </p:nvSpPr>
        <p:spPr>
          <a:xfrm>
            <a:off x="812798" y="1836633"/>
            <a:ext cx="5893354" cy="4528998"/>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100"/>
              <a:buFont typeface="Arial"/>
              <a:buChar char="•"/>
            </a:pPr>
            <a:r>
              <a:rPr lang="fr-CA" sz="2400" b="0" i="0" u="none" strike="noStrike" cap="none">
                <a:solidFill>
                  <a:schemeClr val="dk1"/>
                </a:solidFill>
                <a:latin typeface="Arial"/>
                <a:ea typeface="Arial"/>
                <a:cs typeface="Arial"/>
                <a:sym typeface="Arial"/>
              </a:rPr>
              <a:t>Le matériau utilisé doit assurer une étanchéité durable, comme la bentonite ou un mélange bentonite-ciment</a:t>
            </a:r>
            <a:endParaRPr/>
          </a:p>
          <a:p>
            <a:pPr marL="0" marR="0" lvl="0" indent="0" algn="l" rtl="0">
              <a:lnSpc>
                <a:spcPct val="100000"/>
              </a:lnSpc>
              <a:spcBef>
                <a:spcPts val="0"/>
              </a:spcBef>
              <a:spcAft>
                <a:spcPts val="0"/>
              </a:spcAft>
              <a:buClr>
                <a:schemeClr val="dk1"/>
              </a:buClr>
              <a:buSzPts val="2100"/>
              <a:buFont typeface="Arial"/>
              <a:buNone/>
            </a:pPr>
            <a:endParaRPr sz="2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100"/>
              <a:buFont typeface="Arial"/>
              <a:buChar char="•"/>
            </a:pPr>
            <a:r>
              <a:rPr lang="fr-CA" sz="2400" b="0" i="0" u="none" strike="noStrike" cap="none">
                <a:solidFill>
                  <a:schemeClr val="dk1"/>
                </a:solidFill>
                <a:latin typeface="Arial"/>
                <a:ea typeface="Arial"/>
                <a:cs typeface="Arial"/>
                <a:sym typeface="Arial"/>
              </a:rPr>
              <a:t>Le puits doit être scellé jusqu’à une profondeur minimale de 5 m</a:t>
            </a:r>
            <a:endParaRPr/>
          </a:p>
          <a:p>
            <a:pPr marL="0" marR="0" lvl="0" indent="0" algn="l" rtl="0">
              <a:lnSpc>
                <a:spcPct val="100000"/>
              </a:lnSpc>
              <a:spcBef>
                <a:spcPts val="0"/>
              </a:spcBef>
              <a:spcAft>
                <a:spcPts val="0"/>
              </a:spcAft>
              <a:buClr>
                <a:schemeClr val="dk1"/>
              </a:buClr>
              <a:buSzPts val="2100"/>
              <a:buFont typeface="Arial"/>
              <a:buNone/>
            </a:pPr>
            <a:endParaRPr sz="2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100"/>
              <a:buFont typeface="Arial"/>
              <a:buChar char="•"/>
            </a:pPr>
            <a:r>
              <a:rPr lang="fr-CA" sz="2400" b="0" i="0" u="none" strike="noStrike" cap="none">
                <a:solidFill>
                  <a:schemeClr val="dk1"/>
                </a:solidFill>
                <a:latin typeface="Arial"/>
                <a:ea typeface="Arial"/>
                <a:cs typeface="Arial"/>
                <a:sym typeface="Arial"/>
              </a:rPr>
              <a:t>Le forage doit avoir un diamètre d’au moins 10 cm de plus que celui du puits</a:t>
            </a:r>
            <a:endParaRPr/>
          </a:p>
          <a:p>
            <a:pPr marL="0" marR="0" lvl="0" indent="0" algn="l" rtl="0">
              <a:lnSpc>
                <a:spcPct val="100000"/>
              </a:lnSpc>
              <a:spcBef>
                <a:spcPts val="0"/>
              </a:spcBef>
              <a:spcAft>
                <a:spcPts val="0"/>
              </a:spcAft>
              <a:buClr>
                <a:schemeClr val="dk1"/>
              </a:buClr>
              <a:buSzPts val="2100"/>
              <a:buFont typeface="Arial"/>
              <a:buNone/>
            </a:pPr>
            <a:endParaRPr sz="2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100"/>
              <a:buFont typeface="Arial"/>
              <a:buChar char="•"/>
            </a:pPr>
            <a:r>
              <a:rPr lang="fr-CA" sz="2400" b="0" i="0" u="none" strike="noStrike" cap="none">
                <a:solidFill>
                  <a:schemeClr val="dk1"/>
                </a:solidFill>
                <a:latin typeface="Arial"/>
                <a:ea typeface="Arial"/>
                <a:cs typeface="Arial"/>
                <a:sym typeface="Arial"/>
              </a:rPr>
              <a:t>Le tubage doit atteindre une profondeur minimale de 5 m</a:t>
            </a:r>
            <a:endParaRPr/>
          </a:p>
          <a:p>
            <a:pPr marL="0" marR="0" lvl="0" indent="0" algn="l" rtl="0">
              <a:lnSpc>
                <a:spcPct val="100000"/>
              </a:lnSpc>
              <a:spcBef>
                <a:spcPts val="0"/>
              </a:spcBef>
              <a:spcAft>
                <a:spcPts val="0"/>
              </a:spcAft>
              <a:buClr>
                <a:schemeClr val="dk1"/>
              </a:buClr>
              <a:buSzPts val="2100"/>
              <a:buFont typeface="Arial"/>
              <a:buNone/>
            </a:pPr>
            <a:endParaRPr sz="2400" b="0" i="0" u="none" strike="noStrike" cap="none">
              <a:solidFill>
                <a:schemeClr val="dk1"/>
              </a:solidFill>
              <a:latin typeface="Arial"/>
              <a:ea typeface="Arial"/>
              <a:cs typeface="Arial"/>
              <a:sym typeface="Arial"/>
            </a:endParaRPr>
          </a:p>
          <a:p>
            <a:pPr marL="1255713" marR="0" lvl="0" indent="0" algn="l" rtl="0">
              <a:lnSpc>
                <a:spcPct val="100000"/>
              </a:lnSpc>
              <a:spcBef>
                <a:spcPts val="0"/>
              </a:spcBef>
              <a:spcAft>
                <a:spcPts val="0"/>
              </a:spcAft>
              <a:buClr>
                <a:schemeClr val="dk1"/>
              </a:buClr>
              <a:buSzPts val="2100"/>
              <a:buFont typeface="Arial"/>
              <a:buNone/>
            </a:pPr>
            <a:endParaRPr sz="2400" b="0" i="0" u="none" strike="noStrike" cap="none">
              <a:solidFill>
                <a:schemeClr val="dk1"/>
              </a:solidFill>
              <a:latin typeface="Arial"/>
              <a:ea typeface="Arial"/>
              <a:cs typeface="Arial"/>
              <a:sym typeface="Arial"/>
            </a:endParaRPr>
          </a:p>
        </p:txBody>
      </p:sp>
      <p:pic>
        <p:nvPicPr>
          <p:cNvPr id="649" name="Google Shape;649;p74"/>
          <p:cNvPicPr preferRelativeResize="0"/>
          <p:nvPr>
            <p:custDataLst>
              <p:tags r:id="rId8"/>
            </p:custDataLst>
          </p:nvPr>
        </p:nvPicPr>
        <p:blipFill rotWithShape="1">
          <a:blip r:embed="rId20">
            <a:alphaModFix/>
          </a:blip>
          <a:srcRect/>
          <a:stretch/>
        </p:blipFill>
        <p:spPr>
          <a:xfrm>
            <a:off x="7166374" y="3859900"/>
            <a:ext cx="4039020" cy="2661709"/>
          </a:xfrm>
          <a:prstGeom prst="rect">
            <a:avLst/>
          </a:prstGeom>
          <a:noFill/>
          <a:ln>
            <a:noFill/>
          </a:ln>
        </p:spPr>
      </p:pic>
      <p:sp>
        <p:nvSpPr>
          <p:cNvPr id="650" name="Google Shape;650;p74"/>
          <p:cNvSpPr txBox="1"/>
          <p:nvPr>
            <p:custDataLst>
              <p:tags r:id="rId9"/>
            </p:custDataLst>
          </p:nvPr>
        </p:nvSpPr>
        <p:spPr>
          <a:xfrm>
            <a:off x="7297749" y="3441305"/>
            <a:ext cx="232575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none" strike="noStrike" cap="none" dirty="0">
                <a:solidFill>
                  <a:schemeClr val="lt1"/>
                </a:solidFill>
                <a:latin typeface="Arial"/>
                <a:ea typeface="Arial"/>
                <a:cs typeface="Arial"/>
                <a:sym typeface="Arial"/>
              </a:rPr>
              <a:t>Photo : </a:t>
            </a:r>
            <a:endParaRPr dirty="0"/>
          </a:p>
          <a:p>
            <a:pPr marL="0" marR="0" lvl="0" indent="0" algn="l" rtl="0">
              <a:lnSpc>
                <a:spcPct val="100000"/>
              </a:lnSpc>
              <a:spcBef>
                <a:spcPts val="0"/>
              </a:spcBef>
              <a:spcAft>
                <a:spcPts val="0"/>
              </a:spcAft>
              <a:buNone/>
            </a:pPr>
            <a:r>
              <a:rPr lang="fr-CA" sz="900" b="0" i="0" u="none" strike="noStrike" cap="none" dirty="0">
                <a:solidFill>
                  <a:schemeClr val="lt1"/>
                </a:solidFill>
                <a:latin typeface="Arial"/>
                <a:ea typeface="Arial"/>
                <a:cs typeface="Arial"/>
                <a:sym typeface="Arial"/>
              </a:rPr>
              <a:t>Municipalité de Sainte-Brigitte-de-Laval</a:t>
            </a:r>
            <a:endParaRPr dirty="0"/>
          </a:p>
        </p:txBody>
      </p:sp>
      <p:sp>
        <p:nvSpPr>
          <p:cNvPr id="651" name="Google Shape;651;p74"/>
          <p:cNvSpPr txBox="1"/>
          <p:nvPr>
            <p:custDataLst>
              <p:tags r:id="rId10"/>
            </p:custDataLst>
          </p:nvPr>
        </p:nvSpPr>
        <p:spPr>
          <a:xfrm>
            <a:off x="7057044" y="6027338"/>
            <a:ext cx="3772267" cy="774264"/>
          </a:xfrm>
          <a:prstGeom prst="rect">
            <a:avLst/>
          </a:prstGeom>
          <a:noFill/>
          <a:ln>
            <a:noFill/>
          </a:ln>
        </p:spPr>
        <p:txBody>
          <a:bodyPr spcFirstLastPara="1" wrap="square" lIns="91425" tIns="45700" rIns="91425" bIns="45700" anchor="t" anchorCtr="0">
            <a:normAutofit/>
          </a:bodyPr>
          <a:lstStyle/>
          <a:p>
            <a:pPr marL="114300" marR="0" lvl="0" indent="0" algn="l" rtl="0">
              <a:lnSpc>
                <a:spcPct val="90000"/>
              </a:lnSpc>
              <a:spcBef>
                <a:spcPts val="1000"/>
              </a:spcBef>
              <a:spcAft>
                <a:spcPts val="0"/>
              </a:spcAft>
              <a:buClr>
                <a:schemeClr val="dk1"/>
              </a:buClr>
              <a:buSzPts val="1800"/>
              <a:buFont typeface="Arial"/>
              <a:buNone/>
            </a:pPr>
            <a:r>
              <a:rPr lang="fr-CA" sz="1000" b="0" i="0" u="none" strike="noStrike" cap="none">
                <a:solidFill>
                  <a:schemeClr val="lt1"/>
                </a:solidFill>
                <a:latin typeface="Calibri"/>
                <a:ea typeface="Calibri"/>
                <a:cs typeface="Calibri"/>
                <a:sym typeface="Calibri"/>
              </a:rPr>
              <a:t>Photo : RQES, Le puits (partie 2) </a:t>
            </a:r>
            <a:endParaRPr/>
          </a:p>
          <a:p>
            <a:pPr marL="114300" marR="0" lvl="0" indent="0" algn="l" rtl="0">
              <a:lnSpc>
                <a:spcPct val="90000"/>
              </a:lnSpc>
              <a:spcBef>
                <a:spcPts val="0"/>
              </a:spcBef>
              <a:spcAft>
                <a:spcPts val="0"/>
              </a:spcAft>
              <a:buClr>
                <a:schemeClr val="dk1"/>
              </a:buClr>
              <a:buSzPts val="1800"/>
              <a:buFont typeface="Arial"/>
              <a:buNone/>
            </a:pPr>
            <a:r>
              <a:rPr lang="fr-CA" sz="1000" b="0" i="0" u="none" strike="noStrike" cap="none">
                <a:solidFill>
                  <a:schemeClr val="lt1"/>
                </a:solidFill>
                <a:latin typeface="Calibri"/>
                <a:ea typeface="Calibri"/>
                <a:cs typeface="Calibri"/>
                <a:sym typeface="Calibri"/>
              </a:rPr>
              <a:t>https://www.youtube.com/watch?v=8ArMFQSVkt0&amp;t=330s</a:t>
            </a:r>
            <a:endParaRPr/>
          </a:p>
        </p:txBody>
      </p:sp>
      <p:pic>
        <p:nvPicPr>
          <p:cNvPr id="652" name="Google Shape;652;p74" descr="https://www.vdh.virginia.gov/content/uploads/sites/20/2017/03/Private-Well-Program-Web-1024x566.png"/>
          <p:cNvPicPr preferRelativeResize="0"/>
          <p:nvPr>
            <p:custDataLst>
              <p:tags r:id="rId11"/>
            </p:custDataLst>
          </p:nvPr>
        </p:nvPicPr>
        <p:blipFill rotWithShape="1">
          <a:blip r:embed="rId21">
            <a:alphaModFix/>
          </a:blip>
          <a:srcRect r="62127"/>
          <a:stretch/>
        </p:blipFill>
        <p:spPr>
          <a:xfrm>
            <a:off x="9581920" y="1512160"/>
            <a:ext cx="1623474" cy="2369358"/>
          </a:xfrm>
          <a:prstGeom prst="rect">
            <a:avLst/>
          </a:prstGeom>
          <a:noFill/>
          <a:ln>
            <a:noFill/>
          </a:ln>
        </p:spPr>
      </p:pic>
      <p:pic>
        <p:nvPicPr>
          <p:cNvPr id="653" name="Google Shape;653;p74"/>
          <p:cNvPicPr preferRelativeResize="0"/>
          <p:nvPr>
            <p:custDataLst>
              <p:tags r:id="rId12"/>
            </p:custDataLst>
          </p:nvPr>
        </p:nvPicPr>
        <p:blipFill rotWithShape="1">
          <a:blip r:embed="rId22">
            <a:alphaModFix/>
          </a:blip>
          <a:srcRect/>
          <a:stretch/>
        </p:blipFill>
        <p:spPr>
          <a:xfrm>
            <a:off x="8012318" y="965814"/>
            <a:ext cx="1026496" cy="912441"/>
          </a:xfrm>
          <a:prstGeom prst="rect">
            <a:avLst/>
          </a:prstGeom>
          <a:noFill/>
          <a:ln>
            <a:noFill/>
          </a:ln>
        </p:spPr>
      </p:pic>
      <p:pic>
        <p:nvPicPr>
          <p:cNvPr id="654" name="Google Shape;654;p74"/>
          <p:cNvPicPr preferRelativeResize="0"/>
          <p:nvPr>
            <p:custDataLst>
              <p:tags r:id="rId13"/>
            </p:custDataLst>
          </p:nvPr>
        </p:nvPicPr>
        <p:blipFill rotWithShape="1">
          <a:blip r:embed="rId23">
            <a:alphaModFix/>
          </a:blip>
          <a:srcRect/>
          <a:stretch/>
        </p:blipFill>
        <p:spPr>
          <a:xfrm>
            <a:off x="10117805" y="1125127"/>
            <a:ext cx="711506" cy="711506"/>
          </a:xfrm>
          <a:prstGeom prst="rect">
            <a:avLst/>
          </a:prstGeom>
          <a:noFill/>
          <a:ln>
            <a:noFill/>
          </a:ln>
        </p:spPr>
      </p:pic>
      <p:pic>
        <p:nvPicPr>
          <p:cNvPr id="655" name="Google Shape;655;p74"/>
          <p:cNvPicPr preferRelativeResize="0"/>
          <p:nvPr>
            <p:custDataLst>
              <p:tags r:id="rId14"/>
            </p:custDataLst>
          </p:nvPr>
        </p:nvPicPr>
        <p:blipFill rotWithShape="1">
          <a:blip r:embed="rId22">
            <a:alphaModFix/>
          </a:blip>
          <a:srcRect/>
          <a:stretch/>
        </p:blipFill>
        <p:spPr>
          <a:xfrm>
            <a:off x="10002559" y="4559484"/>
            <a:ext cx="1026496" cy="91244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75"/>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62" name="Google Shape;662;p75"/>
          <p:cNvSpPr txBox="1">
            <a:spLocks noGrp="1"/>
          </p:cNvSpPr>
          <p:nvPr>
            <p:ph type="title"/>
            <p:custDataLst>
              <p:tags r:id="rId2"/>
            </p:custDataLst>
          </p:nvPr>
        </p:nvSpPr>
        <p:spPr>
          <a:xfrm>
            <a:off x="843756" y="114283"/>
            <a:ext cx="10504488" cy="984885"/>
          </a:xfrm>
          <a:prstGeom prst="rect">
            <a:avLst/>
          </a:prstGeom>
          <a:noFill/>
          <a:ln>
            <a:noFill/>
          </a:ln>
        </p:spPr>
        <p:txBody>
          <a:bodyPr spcFirstLastPara="1" wrap="square" lIns="0" tIns="0" rIns="0" bIns="0" anchor="ctr" anchorCtr="0">
            <a:spAutoFit/>
          </a:bodyPr>
          <a:lstStyle/>
          <a:p>
            <a:pPr marL="0" lvl="0" indent="0" algn="ctr">
              <a:lnSpc>
                <a:spcPct val="100000"/>
              </a:lnSpc>
              <a:buSzPts val="2100"/>
            </a:pPr>
            <a:r>
              <a:rPr lang="fr-CA" sz="3200" b="1" dirty="0">
                <a:solidFill>
                  <a:srgbClr val="002060"/>
                </a:solidFill>
                <a:latin typeface="Arial"/>
                <a:cs typeface="Arial"/>
                <a:sym typeface="Arial"/>
              </a:rPr>
              <a:t>Est-ce que la pente du terrain dirige l’eau de ruissellement loin du puits?</a:t>
            </a:r>
            <a:endParaRPr sz="3200" b="1" dirty="0">
              <a:solidFill>
                <a:srgbClr val="002060"/>
              </a:solidFill>
              <a:latin typeface="Arial"/>
              <a:cs typeface="Arial"/>
            </a:endParaRPr>
          </a:p>
        </p:txBody>
      </p:sp>
      <p:sp>
        <p:nvSpPr>
          <p:cNvPr id="663" name="Google Shape;663;p75"/>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40</a:t>
            </a:fld>
            <a:endParaRPr>
              <a:solidFill>
                <a:srgbClr val="2D336B"/>
              </a:solidFill>
              <a:latin typeface="Arial"/>
              <a:ea typeface="Arial"/>
              <a:cs typeface="Arial"/>
              <a:sym typeface="Arial"/>
            </a:endParaRPr>
          </a:p>
        </p:txBody>
      </p:sp>
      <p:sp>
        <p:nvSpPr>
          <p:cNvPr id="664" name="Google Shape;664;p75"/>
          <p:cNvSpPr txBox="1"/>
          <p:nvPr>
            <p:custDataLst>
              <p:tags r:id="rId4"/>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6">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7">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665" name="Google Shape;665;p75" descr="https://www.spanc-cinor.re/IMG/jpg/tranchees_pentes.jpg"/>
          <p:cNvPicPr preferRelativeResize="0"/>
          <p:nvPr>
            <p:custDataLst>
              <p:tags r:id="rId5"/>
            </p:custDataLst>
          </p:nvPr>
        </p:nvPicPr>
        <p:blipFill rotWithShape="1">
          <a:blip r:embed="rId18">
            <a:alphaModFix/>
          </a:blip>
          <a:srcRect/>
          <a:stretch/>
        </p:blipFill>
        <p:spPr>
          <a:xfrm>
            <a:off x="441383" y="3656145"/>
            <a:ext cx="3700948" cy="2598017"/>
          </a:xfrm>
          <a:prstGeom prst="rect">
            <a:avLst/>
          </a:prstGeom>
          <a:noFill/>
          <a:ln>
            <a:noFill/>
          </a:ln>
        </p:spPr>
      </p:pic>
      <p:sp>
        <p:nvSpPr>
          <p:cNvPr id="666" name="Google Shape;666;p75"/>
          <p:cNvSpPr txBox="1"/>
          <p:nvPr>
            <p:custDataLst>
              <p:tags r:id="rId6"/>
            </p:custDataLst>
          </p:nvPr>
        </p:nvSpPr>
        <p:spPr>
          <a:xfrm>
            <a:off x="941696" y="6254162"/>
            <a:ext cx="4926841"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dirty="0">
                <a:solidFill>
                  <a:srgbClr val="000000"/>
                </a:solidFill>
                <a:latin typeface="Arial"/>
                <a:ea typeface="Arial"/>
                <a:cs typeface="Arial"/>
                <a:sym typeface="Arial"/>
              </a:rPr>
              <a:t>Photo : https://www.spanc-cinor.re/spip.php?article68</a:t>
            </a:r>
            <a:endParaRPr dirty="0"/>
          </a:p>
        </p:txBody>
      </p:sp>
      <p:pic>
        <p:nvPicPr>
          <p:cNvPr id="667" name="Google Shape;667;p75" descr="Anatomy of a Water Well » C&amp;J Well Co."/>
          <p:cNvPicPr preferRelativeResize="0"/>
          <p:nvPr>
            <p:custDataLst>
              <p:tags r:id="rId7"/>
            </p:custDataLst>
          </p:nvPr>
        </p:nvPicPr>
        <p:blipFill rotWithShape="1">
          <a:blip r:embed="rId19">
            <a:alphaModFix/>
          </a:blip>
          <a:srcRect/>
          <a:stretch/>
        </p:blipFill>
        <p:spPr>
          <a:xfrm>
            <a:off x="8685597" y="2268718"/>
            <a:ext cx="2739171" cy="3663641"/>
          </a:xfrm>
          <a:prstGeom prst="rect">
            <a:avLst/>
          </a:prstGeom>
          <a:noFill/>
          <a:ln>
            <a:noFill/>
          </a:ln>
        </p:spPr>
      </p:pic>
      <p:sp>
        <p:nvSpPr>
          <p:cNvPr id="668" name="Google Shape;668;p75"/>
          <p:cNvSpPr txBox="1"/>
          <p:nvPr>
            <p:custDataLst>
              <p:tags r:id="rId8"/>
            </p:custDataLst>
          </p:nvPr>
        </p:nvSpPr>
        <p:spPr>
          <a:xfrm>
            <a:off x="8685597" y="6005837"/>
            <a:ext cx="2900279"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https://cj4water.com/news/anatomy-of-a-water-well/</a:t>
            </a:r>
            <a:endParaRPr/>
          </a:p>
        </p:txBody>
      </p:sp>
      <p:pic>
        <p:nvPicPr>
          <p:cNvPr id="669" name="Google Shape;669;p75" descr="top of concrete dug well"/>
          <p:cNvPicPr preferRelativeResize="0"/>
          <p:nvPr>
            <p:custDataLst>
              <p:tags r:id="rId9"/>
            </p:custDataLst>
          </p:nvPr>
        </p:nvPicPr>
        <p:blipFill rotWithShape="1">
          <a:blip r:embed="rId20">
            <a:alphaModFix/>
          </a:blip>
          <a:srcRect l="28388"/>
          <a:stretch/>
        </p:blipFill>
        <p:spPr>
          <a:xfrm>
            <a:off x="6167846" y="4035762"/>
            <a:ext cx="2517751" cy="1896597"/>
          </a:xfrm>
          <a:prstGeom prst="rect">
            <a:avLst/>
          </a:prstGeom>
          <a:noFill/>
          <a:ln>
            <a:noFill/>
          </a:ln>
        </p:spPr>
      </p:pic>
      <p:sp>
        <p:nvSpPr>
          <p:cNvPr id="670" name="Google Shape;670;p75"/>
          <p:cNvSpPr txBox="1"/>
          <p:nvPr>
            <p:custDataLst>
              <p:tags r:id="rId10"/>
            </p:custDataLst>
          </p:nvPr>
        </p:nvSpPr>
        <p:spPr>
          <a:xfrm>
            <a:off x="6166983" y="5954080"/>
            <a:ext cx="2270079" cy="6001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1100" b="0" i="0" u="none" strike="noStrike" cap="none">
                <a:solidFill>
                  <a:srgbClr val="000000"/>
                </a:solidFill>
                <a:latin typeface="Arial"/>
                <a:ea typeface="Arial"/>
                <a:cs typeface="Arial"/>
                <a:sym typeface="Arial"/>
              </a:rPr>
              <a:t>Photo : https://www.hpepublichealth.ca/well-water/</a:t>
            </a:r>
            <a:endParaRPr/>
          </a:p>
        </p:txBody>
      </p:sp>
      <p:pic>
        <p:nvPicPr>
          <p:cNvPr id="671" name="Google Shape;671;p75"/>
          <p:cNvPicPr preferRelativeResize="0"/>
          <p:nvPr>
            <p:custDataLst>
              <p:tags r:id="rId11"/>
            </p:custDataLst>
          </p:nvPr>
        </p:nvPicPr>
        <p:blipFill rotWithShape="1">
          <a:blip r:embed="rId21">
            <a:alphaModFix/>
          </a:blip>
          <a:srcRect/>
          <a:stretch/>
        </p:blipFill>
        <p:spPr>
          <a:xfrm>
            <a:off x="2569554" y="1268630"/>
            <a:ext cx="1026496" cy="912441"/>
          </a:xfrm>
          <a:prstGeom prst="rect">
            <a:avLst/>
          </a:prstGeom>
          <a:noFill/>
          <a:ln>
            <a:noFill/>
          </a:ln>
        </p:spPr>
      </p:pic>
      <p:pic>
        <p:nvPicPr>
          <p:cNvPr id="672" name="Google Shape;672;p75"/>
          <p:cNvPicPr preferRelativeResize="0"/>
          <p:nvPr>
            <p:custDataLst>
              <p:tags r:id="rId12"/>
            </p:custDataLst>
          </p:nvPr>
        </p:nvPicPr>
        <p:blipFill rotWithShape="1">
          <a:blip r:embed="rId22">
            <a:alphaModFix/>
          </a:blip>
          <a:srcRect/>
          <a:stretch/>
        </p:blipFill>
        <p:spPr>
          <a:xfrm>
            <a:off x="8297839" y="1380336"/>
            <a:ext cx="711506" cy="711506"/>
          </a:xfrm>
          <a:prstGeom prst="rect">
            <a:avLst/>
          </a:prstGeom>
          <a:noFill/>
          <a:ln>
            <a:noFill/>
          </a:ln>
        </p:spPr>
      </p:pic>
      <p:pic>
        <p:nvPicPr>
          <p:cNvPr id="673" name="Google Shape;673;p75"/>
          <p:cNvPicPr preferRelativeResize="0"/>
          <p:nvPr>
            <p:custDataLst>
              <p:tags r:id="rId13"/>
            </p:custDataLst>
          </p:nvPr>
        </p:nvPicPr>
        <p:blipFill rotWithShape="1">
          <a:blip r:embed="rId23">
            <a:alphaModFix/>
          </a:blip>
          <a:srcRect/>
          <a:stretch/>
        </p:blipFill>
        <p:spPr>
          <a:xfrm>
            <a:off x="3227575" y="2150709"/>
            <a:ext cx="2250559" cy="168792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76"/>
          <p:cNvSpPr/>
          <p:nvPr>
            <p:custDataLst>
              <p:tags r:id="rId1"/>
            </p:custDataLst>
          </p:nvPr>
        </p:nvSpPr>
        <p:spPr>
          <a:xfrm>
            <a:off x="0" y="1"/>
            <a:ext cx="12204700" cy="1250514"/>
          </a:xfrm>
          <a:prstGeom prst="rect">
            <a:avLst/>
          </a:prstGeom>
          <a:solidFill>
            <a:srgbClr val="9CC2E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80" name="Google Shape;680;p76"/>
          <p:cNvSpPr txBox="1">
            <a:spLocks noGrp="1"/>
          </p:cNvSpPr>
          <p:nvPr>
            <p:ph type="title"/>
            <p:custDataLst>
              <p:tags r:id="rId2"/>
            </p:custDataLst>
          </p:nvPr>
        </p:nvSpPr>
        <p:spPr>
          <a:xfrm>
            <a:off x="843756" y="360505"/>
            <a:ext cx="10504488" cy="492443"/>
          </a:xfrm>
          <a:prstGeom prst="rect">
            <a:avLst/>
          </a:prstGeom>
          <a:noFill/>
          <a:ln>
            <a:noFill/>
          </a:ln>
        </p:spPr>
        <p:txBody>
          <a:bodyPr spcFirstLastPara="1" wrap="square" lIns="0" tIns="0" rIns="0" bIns="0" anchor="ctr" anchorCtr="0">
            <a:spAutoFit/>
          </a:bodyPr>
          <a:lstStyle/>
          <a:p>
            <a:pPr algn="ctr">
              <a:lnSpc>
                <a:spcPct val="100000"/>
              </a:lnSpc>
              <a:buSzPts val="2100"/>
            </a:pPr>
            <a:r>
              <a:rPr lang="fr-CA" sz="3200" b="1" dirty="0">
                <a:solidFill>
                  <a:srgbClr val="002060"/>
                </a:solidFill>
                <a:latin typeface="Arial"/>
                <a:cs typeface="Arial"/>
                <a:sym typeface="Arial"/>
              </a:rPr>
              <a:t>Est-ce que votre puits est bien identifié?</a:t>
            </a:r>
            <a:endParaRPr sz="3200" b="1" dirty="0">
              <a:solidFill>
                <a:srgbClr val="002060"/>
              </a:solidFill>
              <a:latin typeface="Arial"/>
              <a:cs typeface="Arial"/>
            </a:endParaRPr>
          </a:p>
        </p:txBody>
      </p:sp>
      <p:sp>
        <p:nvSpPr>
          <p:cNvPr id="681" name="Google Shape;681;p76"/>
          <p:cNvSpPr txBox="1">
            <a:spLocks noGrp="1"/>
          </p:cNvSpPr>
          <p:nvPr>
            <p:ph type="sldNum" idx="12"/>
            <p:custDataLst>
              <p:tags r:id="rId3"/>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41</a:t>
            </a:fld>
            <a:endParaRPr>
              <a:solidFill>
                <a:srgbClr val="2D336B"/>
              </a:solidFill>
              <a:latin typeface="Arial"/>
              <a:ea typeface="Arial"/>
              <a:cs typeface="Arial"/>
              <a:sym typeface="Arial"/>
            </a:endParaRPr>
          </a:p>
        </p:txBody>
      </p:sp>
      <p:sp>
        <p:nvSpPr>
          <p:cNvPr id="682" name="Google Shape;682;p76"/>
          <p:cNvSpPr txBox="1"/>
          <p:nvPr>
            <p:custDataLst>
              <p:tags r:id="rId4"/>
            </p:custDataLst>
          </p:nvPr>
        </p:nvSpPr>
        <p:spPr>
          <a:xfrm>
            <a:off x="2844662" y="6946295"/>
            <a:ext cx="119062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r-CA" sz="900" b="0" i="0" u="sng" strike="noStrike" cap="none" dirty="0">
                <a:solidFill>
                  <a:srgbClr val="000000"/>
                </a:solidFill>
                <a:latin typeface="Arial"/>
                <a:ea typeface="Arial"/>
                <a:cs typeface="Arial"/>
                <a:sym typeface="Arial"/>
                <a:hlinkClick r:id="rId10">
                  <a:extLst>
                    <a:ext uri="{A12FA001-AC4F-418D-AE19-62706E023703}">
                      <ahyp:hlinkClr xmlns:ahyp="http://schemas.microsoft.com/office/drawing/2018/hyperlinkcolor" val="tx"/>
                    </a:ext>
                  </a:extLst>
                </a:hlinkClick>
              </a:rPr>
              <a:t>Cette photo</a:t>
            </a:r>
            <a:r>
              <a:rPr lang="fr-CA" sz="900" b="0" i="0" u="none" strike="noStrike" cap="none" dirty="0">
                <a:solidFill>
                  <a:srgbClr val="000000"/>
                </a:solidFill>
                <a:latin typeface="Arial"/>
                <a:ea typeface="Arial"/>
                <a:cs typeface="Arial"/>
                <a:sym typeface="Arial"/>
              </a:rPr>
              <a:t> par Auteur inconnu est soumise à la licence </a:t>
            </a:r>
            <a:r>
              <a:rPr lang="fr-CA" sz="900" b="0" i="0" u="sng" strike="noStrike" cap="none" dirty="0">
                <a:solidFill>
                  <a:srgbClr val="000000"/>
                </a:solidFill>
                <a:latin typeface="Arial"/>
                <a:ea typeface="Arial"/>
                <a:cs typeface="Arial"/>
                <a:sym typeface="Arial"/>
                <a:hlinkClick r:id="rId11">
                  <a:extLst>
                    <a:ext uri="{A12FA001-AC4F-418D-AE19-62706E023703}">
                      <ahyp:hlinkClr xmlns:ahyp="http://schemas.microsoft.com/office/drawing/2018/hyperlinkcolor" val="tx"/>
                    </a:ext>
                  </a:extLst>
                </a:hlinkClick>
              </a:rPr>
              <a:t>CC BY-SA</a:t>
            </a:r>
            <a:endParaRPr sz="900" b="0" i="0" u="none" strike="noStrike" cap="none" dirty="0">
              <a:solidFill>
                <a:srgbClr val="000000"/>
              </a:solidFill>
              <a:latin typeface="Arial"/>
              <a:ea typeface="Arial"/>
              <a:cs typeface="Arial"/>
              <a:sym typeface="Arial"/>
            </a:endParaRPr>
          </a:p>
        </p:txBody>
      </p:sp>
      <p:pic>
        <p:nvPicPr>
          <p:cNvPr id="683" name="Google Shape;683;p76" descr="https://cogesaf.qc.ca/wp-content/uploads/2023/04/PuitAgricole600x1200.jpg"/>
          <p:cNvPicPr preferRelativeResize="0"/>
          <p:nvPr>
            <p:custDataLst>
              <p:tags r:id="rId5"/>
            </p:custDataLst>
          </p:nvPr>
        </p:nvPicPr>
        <p:blipFill rotWithShape="1">
          <a:blip r:embed="rId12">
            <a:alphaModFix/>
          </a:blip>
          <a:srcRect/>
          <a:stretch/>
        </p:blipFill>
        <p:spPr>
          <a:xfrm>
            <a:off x="2480196" y="1947663"/>
            <a:ext cx="7032293" cy="3939709"/>
          </a:xfrm>
          <a:prstGeom prst="rect">
            <a:avLst/>
          </a:prstGeom>
          <a:noFill/>
          <a:ln>
            <a:noFill/>
          </a:ln>
        </p:spPr>
      </p:pic>
      <p:sp>
        <p:nvSpPr>
          <p:cNvPr id="684" name="Google Shape;684;p76"/>
          <p:cNvSpPr txBox="1"/>
          <p:nvPr>
            <p:custDataLst>
              <p:tags r:id="rId6"/>
            </p:custDataLst>
          </p:nvPr>
        </p:nvSpPr>
        <p:spPr>
          <a:xfrm>
            <a:off x="2647666" y="6086901"/>
            <a:ext cx="6864823" cy="30777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1400" b="0" i="0" u="none" strike="noStrike" cap="none">
                <a:solidFill>
                  <a:srgbClr val="000000"/>
                </a:solidFill>
                <a:latin typeface="Arial"/>
                <a:ea typeface="Arial"/>
                <a:cs typeface="Arial"/>
                <a:sym typeface="Arial"/>
              </a:rPr>
              <a:t>Photo : COGESAF</a:t>
            </a:r>
            <a:endParaRPr/>
          </a:p>
        </p:txBody>
      </p:sp>
      <p:pic>
        <p:nvPicPr>
          <p:cNvPr id="685" name="Google Shape;685;p76"/>
          <p:cNvPicPr preferRelativeResize="0"/>
          <p:nvPr>
            <p:custDataLst>
              <p:tags r:id="rId7"/>
            </p:custDataLst>
          </p:nvPr>
        </p:nvPicPr>
        <p:blipFill rotWithShape="1">
          <a:blip r:embed="rId13">
            <a:alphaModFix/>
          </a:blip>
          <a:srcRect/>
          <a:stretch/>
        </p:blipFill>
        <p:spPr>
          <a:xfrm>
            <a:off x="7197086" y="4018755"/>
            <a:ext cx="1988798" cy="176782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sp>
        <p:nvSpPr>
          <p:cNvPr id="691" name="Google Shape;691;p77"/>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92" name="Google Shape;692;p77"/>
          <p:cNvSpPr/>
          <p:nvPr>
            <p:custDataLst>
              <p:tags r:id="rId2"/>
            </p:custDataLst>
          </p:nvPr>
        </p:nvSpPr>
        <p:spPr>
          <a:xfrm>
            <a:off x="-12700" y="3424604"/>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693" name="Google Shape;693;p77"/>
          <p:cNvSpPr/>
          <p:nvPr>
            <p:custDataLst>
              <p:tags r:id="rId3"/>
            </p:custDataLst>
          </p:nvPr>
        </p:nvSpPr>
        <p:spPr>
          <a:xfrm>
            <a:off x="850900" y="3723221"/>
            <a:ext cx="10477500" cy="769441"/>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fr-CA" sz="3200" b="1" i="0" u="none" strike="noStrike" cap="none">
                <a:solidFill>
                  <a:schemeClr val="lt1"/>
                </a:solidFill>
                <a:latin typeface="Arial"/>
                <a:ea typeface="Arial"/>
                <a:cs typeface="Arial"/>
                <a:sym typeface="Arial"/>
              </a:rPr>
              <a:t>La désinfection du puits</a:t>
            </a:r>
            <a:endParaRPr/>
          </a:p>
          <a:p>
            <a:pPr marL="0" marR="0" lvl="0" indent="0" algn="ctr" rtl="0">
              <a:lnSpc>
                <a:spcPct val="100000"/>
              </a:lnSpc>
              <a:spcBef>
                <a:spcPts val="0"/>
              </a:spcBef>
              <a:spcAft>
                <a:spcPts val="0"/>
              </a:spcAft>
              <a:buNone/>
            </a:pPr>
            <a:r>
              <a:rPr lang="fr-CA" sz="1800" b="0" i="0" u="none" strike="noStrike" cap="none">
                <a:solidFill>
                  <a:schemeClr val="lt1"/>
                </a:solidFill>
                <a:latin typeface="Arial"/>
                <a:ea typeface="Arial"/>
                <a:cs typeface="Arial"/>
                <a:sym typeface="Arial"/>
              </a:rPr>
              <a:t>(voir </a:t>
            </a:r>
            <a:r>
              <a:rPr lang="fr-CA" sz="1800" b="0" i="0" u="sng" strike="noStrike" cap="none">
                <a:solidFill>
                  <a:srgbClr val="BBD6EE"/>
                </a:solidFill>
                <a:latin typeface="Arial"/>
                <a:ea typeface="Arial"/>
                <a:cs typeface="Arial"/>
                <a:sym typeface="Arial"/>
                <a:hlinkClick r:id="rId12">
                  <a:extLst>
                    <a:ext uri="{A12FA001-AC4F-418D-AE19-62706E023703}">
                      <ahyp:hlinkClr xmlns:ahyp="http://schemas.microsoft.com/office/drawing/2018/hyperlinkcolor" val="tx"/>
                    </a:ext>
                  </a:extLst>
                </a:hlinkClick>
              </a:rPr>
              <a:t>https://moneaumonpuits.ca/analyser-votre-eau/quoi-faire-si-votre-eau-contient-des-contaminants</a:t>
            </a:r>
            <a:r>
              <a:rPr lang="fr-CA" sz="1800" b="0" i="0" u="none" strike="noStrike" cap="none">
                <a:solidFill>
                  <a:schemeClr val="lt1"/>
                </a:solidFill>
                <a:latin typeface="Arial"/>
                <a:ea typeface="Arial"/>
                <a:cs typeface="Arial"/>
                <a:sym typeface="Arial"/>
              </a:rPr>
              <a:t>/)</a:t>
            </a:r>
            <a:endParaRPr sz="1800" b="0" i="0" u="none" strike="noStrike" cap="none">
              <a:solidFill>
                <a:srgbClr val="63EDF2"/>
              </a:solidFill>
              <a:latin typeface="Arial"/>
              <a:ea typeface="Arial"/>
              <a:cs typeface="Arial"/>
              <a:sym typeface="Arial"/>
            </a:endParaRPr>
          </a:p>
        </p:txBody>
      </p:sp>
      <p:sp>
        <p:nvSpPr>
          <p:cNvPr id="694" name="Google Shape;694;p77"/>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a:solidFill>
                  <a:schemeClr val="lt1"/>
                </a:solidFill>
                <a:latin typeface="Arial"/>
                <a:ea typeface="Arial"/>
                <a:cs typeface="Arial"/>
                <a:sym typeface="Arial"/>
              </a:rPr>
              <a:t>Section 7</a:t>
            </a:r>
            <a:endParaRPr sz="1400" b="0" i="0" u="none" strike="noStrike" cap="none">
              <a:solidFill>
                <a:srgbClr val="000000"/>
              </a:solidFill>
              <a:latin typeface="Arial"/>
              <a:ea typeface="Arial"/>
              <a:cs typeface="Arial"/>
              <a:sym typeface="Arial"/>
            </a:endParaRPr>
          </a:p>
        </p:txBody>
      </p:sp>
      <p:pic>
        <p:nvPicPr>
          <p:cNvPr id="695" name="Google Shape;695;p77"/>
          <p:cNvPicPr preferRelativeResize="0"/>
          <p:nvPr>
            <p:custDataLst>
              <p:tags r:id="rId5"/>
            </p:custDataLst>
          </p:nvPr>
        </p:nvPicPr>
        <p:blipFill rotWithShape="1">
          <a:blip r:embed="rId13">
            <a:alphaModFix/>
          </a:blip>
          <a:srcRect/>
          <a:stretch/>
        </p:blipFill>
        <p:spPr>
          <a:xfrm>
            <a:off x="6006370" y="1880863"/>
            <a:ext cx="179259" cy="619258"/>
          </a:xfrm>
          <a:prstGeom prst="rect">
            <a:avLst/>
          </a:prstGeom>
          <a:noFill/>
          <a:ln>
            <a:noFill/>
          </a:ln>
        </p:spPr>
      </p:pic>
      <p:pic>
        <p:nvPicPr>
          <p:cNvPr id="696" name="Google Shape;696;p77"/>
          <p:cNvPicPr preferRelativeResize="0"/>
          <p:nvPr>
            <p:custDataLst>
              <p:tags r:id="rId6"/>
            </p:custDataLst>
          </p:nvPr>
        </p:nvPicPr>
        <p:blipFill rotWithShape="1">
          <a:blip r:embed="rId14">
            <a:alphaModFix/>
          </a:blip>
          <a:srcRect t="26334"/>
          <a:stretch/>
        </p:blipFill>
        <p:spPr>
          <a:xfrm>
            <a:off x="-6350" y="4825469"/>
            <a:ext cx="12192000" cy="2032531"/>
          </a:xfrm>
          <a:prstGeom prst="rect">
            <a:avLst/>
          </a:prstGeom>
          <a:noFill/>
          <a:ln>
            <a:noFill/>
          </a:ln>
        </p:spPr>
      </p:pic>
      <p:pic>
        <p:nvPicPr>
          <p:cNvPr id="697" name="Google Shape;697;p77"/>
          <p:cNvPicPr preferRelativeResize="0"/>
          <p:nvPr>
            <p:custDataLst>
              <p:tags r:id="rId7"/>
            </p:custDataLst>
          </p:nvPr>
        </p:nvPicPr>
        <p:blipFill rotWithShape="1">
          <a:blip r:embed="rId15">
            <a:alphaModFix/>
          </a:blip>
          <a:srcRect/>
          <a:stretch/>
        </p:blipFill>
        <p:spPr>
          <a:xfrm>
            <a:off x="6464150" y="995031"/>
            <a:ext cx="456296" cy="622996"/>
          </a:xfrm>
          <a:prstGeom prst="rect">
            <a:avLst/>
          </a:prstGeom>
          <a:noFill/>
          <a:ln>
            <a:noFill/>
          </a:ln>
        </p:spPr>
      </p:pic>
      <p:pic>
        <p:nvPicPr>
          <p:cNvPr id="698" name="Google Shape;698;p77"/>
          <p:cNvPicPr preferRelativeResize="0"/>
          <p:nvPr>
            <p:custDataLst>
              <p:tags r:id="rId8"/>
            </p:custDataLst>
          </p:nvPr>
        </p:nvPicPr>
        <p:blipFill rotWithShape="1">
          <a:blip r:embed="rId15">
            <a:alphaModFix/>
          </a:blip>
          <a:srcRect/>
          <a:stretch/>
        </p:blipFill>
        <p:spPr>
          <a:xfrm>
            <a:off x="5879948" y="995031"/>
            <a:ext cx="456296" cy="622996"/>
          </a:xfrm>
          <a:prstGeom prst="rect">
            <a:avLst/>
          </a:prstGeom>
          <a:noFill/>
          <a:ln>
            <a:noFill/>
          </a:ln>
        </p:spPr>
      </p:pic>
      <p:pic>
        <p:nvPicPr>
          <p:cNvPr id="699" name="Google Shape;699;p77"/>
          <p:cNvPicPr preferRelativeResize="0"/>
          <p:nvPr>
            <p:custDataLst>
              <p:tags r:id="rId9"/>
            </p:custDataLst>
          </p:nvPr>
        </p:nvPicPr>
        <p:blipFill rotWithShape="1">
          <a:blip r:embed="rId15">
            <a:alphaModFix/>
          </a:blip>
          <a:srcRect/>
          <a:stretch/>
        </p:blipFill>
        <p:spPr>
          <a:xfrm>
            <a:off x="5295746" y="995031"/>
            <a:ext cx="456296" cy="622996"/>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sp>
        <p:nvSpPr>
          <p:cNvPr id="705" name="Google Shape;705;p78"/>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06" name="Google Shape;706;p78"/>
          <p:cNvPicPr preferRelativeResize="0"/>
          <p:nvPr>
            <p:custDataLst>
              <p:tags r:id="rId2"/>
            </p:custDataLst>
          </p:nvPr>
        </p:nvPicPr>
        <p:blipFill rotWithShape="1">
          <a:blip r:embed="rId8">
            <a:alphaModFix/>
          </a:blip>
          <a:srcRect/>
          <a:stretch/>
        </p:blipFill>
        <p:spPr>
          <a:xfrm>
            <a:off x="1736310" y="183407"/>
            <a:ext cx="456296" cy="644209"/>
          </a:xfrm>
          <a:prstGeom prst="rect">
            <a:avLst/>
          </a:prstGeom>
          <a:noFill/>
          <a:ln>
            <a:noFill/>
          </a:ln>
        </p:spPr>
      </p:pic>
      <p:sp>
        <p:nvSpPr>
          <p:cNvPr id="707" name="Google Shape;707;p78"/>
          <p:cNvSpPr txBox="1">
            <a:spLocks noGrp="1"/>
          </p:cNvSpPr>
          <p:nvPr>
            <p:ph type="title"/>
            <p:custDataLst>
              <p:tags r:id="rId3"/>
            </p:custDataLst>
          </p:nvPr>
        </p:nvSpPr>
        <p:spPr>
          <a:xfrm>
            <a:off x="2335780" y="333917"/>
            <a:ext cx="7533140" cy="4431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Quand désinfecter votre puits?</a:t>
            </a:r>
            <a:endParaRPr sz="3200" b="1" dirty="0">
              <a:solidFill>
                <a:schemeClr val="lt1"/>
              </a:solidFill>
            </a:endParaRPr>
          </a:p>
        </p:txBody>
      </p:sp>
      <p:sp>
        <p:nvSpPr>
          <p:cNvPr id="708" name="Google Shape;708;p78"/>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43</a:t>
            </a:fld>
            <a:endParaRPr>
              <a:solidFill>
                <a:srgbClr val="2D336B"/>
              </a:solidFill>
              <a:latin typeface="Arial"/>
              <a:ea typeface="Arial"/>
              <a:cs typeface="Arial"/>
              <a:sym typeface="Arial"/>
            </a:endParaRPr>
          </a:p>
        </p:txBody>
      </p:sp>
      <p:sp>
        <p:nvSpPr>
          <p:cNvPr id="709" name="Google Shape;709;p78"/>
          <p:cNvSpPr txBox="1">
            <a:spLocks noGrp="1"/>
          </p:cNvSpPr>
          <p:nvPr>
            <p:ph type="body" idx="1"/>
            <p:custDataLst>
              <p:tags r:id="rId5"/>
            </p:custDataLst>
          </p:nvPr>
        </p:nvSpPr>
        <p:spPr>
          <a:xfrm>
            <a:off x="717451" y="1576554"/>
            <a:ext cx="10757097" cy="4776717"/>
          </a:xfrm>
          <a:prstGeom prst="rect">
            <a:avLst/>
          </a:prstGeom>
          <a:noFill/>
          <a:ln>
            <a:noFill/>
          </a:ln>
        </p:spPr>
        <p:txBody>
          <a:bodyPr spcFirstLastPara="1" wrap="square" lIns="91425" tIns="45700" rIns="91425" bIns="45700" anchor="t" anchorCtr="0">
            <a:normAutofit/>
          </a:bodyPr>
          <a:lstStyle/>
          <a:p>
            <a:pPr marL="1068388" lvl="1" indent="-342900" algn="l" rtl="0">
              <a:lnSpc>
                <a:spcPct val="90000"/>
              </a:lnSpc>
              <a:spcBef>
                <a:spcPts val="600"/>
              </a:spcBef>
              <a:spcAft>
                <a:spcPts val="0"/>
              </a:spcAft>
              <a:buSzPts val="3200"/>
              <a:buChar char="•"/>
            </a:pPr>
            <a:r>
              <a:rPr lang="fr-CA" sz="3200">
                <a:latin typeface="Arial"/>
                <a:ea typeface="Arial"/>
                <a:cs typeface="Arial"/>
                <a:sym typeface="Arial"/>
              </a:rPr>
              <a:t>Lorsque les résultats de l’analyse indiquent une contamination microbiologique, idéalement après avoir identifié et corrigé la cause du problème</a:t>
            </a:r>
            <a:endParaRPr sz="2800">
              <a:latin typeface="Arial"/>
              <a:ea typeface="Arial"/>
              <a:cs typeface="Arial"/>
              <a:sym typeface="Arial"/>
            </a:endParaRPr>
          </a:p>
          <a:p>
            <a:pPr marL="1068388" lvl="1" indent="-342900" algn="l" rtl="0">
              <a:lnSpc>
                <a:spcPct val="90000"/>
              </a:lnSpc>
              <a:spcBef>
                <a:spcPts val="1800"/>
              </a:spcBef>
              <a:spcAft>
                <a:spcPts val="0"/>
              </a:spcAft>
              <a:buSzPts val="3200"/>
              <a:buChar char="•"/>
            </a:pPr>
            <a:r>
              <a:rPr lang="fr-CA" sz="3200">
                <a:latin typeface="Arial"/>
                <a:ea typeface="Arial"/>
                <a:cs typeface="Arial"/>
                <a:sym typeface="Arial"/>
              </a:rPr>
              <a:t>Nouveau puits (vient d’être installé)</a:t>
            </a:r>
            <a:endParaRPr/>
          </a:p>
          <a:p>
            <a:pPr marL="1068388" lvl="1" indent="-342900" algn="l" rtl="0">
              <a:lnSpc>
                <a:spcPct val="90000"/>
              </a:lnSpc>
              <a:spcBef>
                <a:spcPts val="1800"/>
              </a:spcBef>
              <a:spcAft>
                <a:spcPts val="600"/>
              </a:spcAft>
              <a:buSzPts val="3200"/>
              <a:buChar char="•"/>
            </a:pPr>
            <a:r>
              <a:rPr lang="fr-CA" sz="3200">
                <a:latin typeface="Arial"/>
                <a:ea typeface="Arial"/>
                <a:cs typeface="Arial"/>
                <a:sym typeface="Arial"/>
              </a:rPr>
              <a:t>Après avoir fait l’entretien de la pompe ou du puits</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14"/>
        <p:cNvGrpSpPr/>
        <p:nvPr/>
      </p:nvGrpSpPr>
      <p:grpSpPr>
        <a:xfrm>
          <a:off x="0" y="0"/>
          <a:ext cx="0" cy="0"/>
          <a:chOff x="0" y="0"/>
          <a:chExt cx="0" cy="0"/>
        </a:xfrm>
      </p:grpSpPr>
      <p:sp>
        <p:nvSpPr>
          <p:cNvPr id="715" name="Google Shape;715;p26"/>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16" name="Google Shape;716;p26"/>
          <p:cNvPicPr preferRelativeResize="0"/>
          <p:nvPr>
            <p:custDataLst>
              <p:tags r:id="rId2"/>
            </p:custDataLst>
          </p:nvPr>
        </p:nvPicPr>
        <p:blipFill rotWithShape="1">
          <a:blip r:embed="rId10">
            <a:alphaModFix/>
          </a:blip>
          <a:srcRect/>
          <a:stretch/>
        </p:blipFill>
        <p:spPr>
          <a:xfrm>
            <a:off x="1736310" y="183407"/>
            <a:ext cx="456296" cy="644209"/>
          </a:xfrm>
          <a:prstGeom prst="rect">
            <a:avLst/>
          </a:prstGeom>
          <a:noFill/>
          <a:ln>
            <a:noFill/>
          </a:ln>
        </p:spPr>
      </p:pic>
      <p:sp>
        <p:nvSpPr>
          <p:cNvPr id="717" name="Google Shape;717;p26"/>
          <p:cNvSpPr txBox="1">
            <a:spLocks noGrp="1"/>
          </p:cNvSpPr>
          <p:nvPr>
            <p:ph type="title"/>
            <p:custDataLst>
              <p:tags r:id="rId3"/>
            </p:custDataLst>
          </p:nvPr>
        </p:nvSpPr>
        <p:spPr>
          <a:xfrm>
            <a:off x="2335780" y="333917"/>
            <a:ext cx="7533140" cy="4431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Comment désinfecter votre puits?</a:t>
            </a:r>
            <a:endParaRPr sz="3200" b="1" dirty="0">
              <a:solidFill>
                <a:schemeClr val="lt1"/>
              </a:solidFill>
            </a:endParaRPr>
          </a:p>
        </p:txBody>
      </p:sp>
      <p:sp>
        <p:nvSpPr>
          <p:cNvPr id="718" name="Google Shape;718;p26"/>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44</a:t>
            </a:fld>
            <a:endParaRPr>
              <a:solidFill>
                <a:srgbClr val="2D336B"/>
              </a:solidFill>
              <a:latin typeface="Arial"/>
              <a:ea typeface="Arial"/>
              <a:cs typeface="Arial"/>
              <a:sym typeface="Arial"/>
            </a:endParaRPr>
          </a:p>
        </p:txBody>
      </p:sp>
      <p:sp>
        <p:nvSpPr>
          <p:cNvPr id="719" name="Google Shape;719;p26"/>
          <p:cNvSpPr txBox="1"/>
          <p:nvPr>
            <p:custDataLst>
              <p:tags r:id="rId5"/>
            </p:custDataLst>
          </p:nvPr>
        </p:nvSpPr>
        <p:spPr>
          <a:xfrm>
            <a:off x="812800" y="5944247"/>
            <a:ext cx="7640940" cy="584735"/>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None/>
            </a:pPr>
            <a:r>
              <a:rPr lang="fr-CA" sz="1600" b="0" i="1" u="none" strike="noStrike" cap="none">
                <a:solidFill>
                  <a:schemeClr val="dk1"/>
                </a:solidFill>
                <a:latin typeface="Arial"/>
                <a:ea typeface="Arial"/>
                <a:cs typeface="Arial"/>
                <a:sym typeface="Arial"/>
              </a:rPr>
              <a:t>Source : Bassin Versant Saint-Maurice, https://www.youtube.com/watch?v=6g1qUIlPFfw</a:t>
            </a:r>
            <a:endParaRPr sz="1400" b="0" i="0" u="none" strike="noStrike" cap="none">
              <a:solidFill>
                <a:srgbClr val="000000"/>
              </a:solidFill>
              <a:latin typeface="Arial"/>
              <a:ea typeface="Arial"/>
              <a:cs typeface="Arial"/>
              <a:sym typeface="Arial"/>
            </a:endParaRPr>
          </a:p>
        </p:txBody>
      </p:sp>
      <p:sp>
        <p:nvSpPr>
          <p:cNvPr id="720" name="Google Shape;720;p26"/>
          <p:cNvSpPr txBox="1"/>
          <p:nvPr>
            <p:custDataLst>
              <p:tags r:id="rId6"/>
            </p:custDataLst>
          </p:nvPr>
        </p:nvSpPr>
        <p:spPr>
          <a:xfrm>
            <a:off x="8967172" y="1530999"/>
            <a:ext cx="2743200" cy="1111033"/>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Clr>
                <a:srgbClr val="000000"/>
              </a:buClr>
              <a:buSzPts val="1800"/>
              <a:buFont typeface="Arial"/>
              <a:buNone/>
            </a:pPr>
            <a:r>
              <a:rPr lang="fr-CA" sz="1800" b="0" i="0" u="none" strike="noStrike" cap="none">
                <a:solidFill>
                  <a:srgbClr val="1679AD"/>
                </a:solidFill>
                <a:latin typeface="Arial"/>
                <a:ea typeface="Arial"/>
                <a:cs typeface="Arial"/>
                <a:sym typeface="Arial"/>
              </a:rPr>
              <a:t>Pour des instructions plus détaillées:</a:t>
            </a:r>
            <a:endParaRPr sz="1800" b="0" i="0" u="none" strike="noStrike" cap="none">
              <a:solidFill>
                <a:schemeClr val="dk1"/>
              </a:solidFill>
              <a:latin typeface="Calibri"/>
              <a:ea typeface="Calibri"/>
              <a:cs typeface="Calibri"/>
              <a:sym typeface="Calibri"/>
            </a:endParaRPr>
          </a:p>
          <a:p>
            <a:pPr marL="0" marR="0" lvl="0" indent="0" algn="l" rtl="0">
              <a:lnSpc>
                <a:spcPct val="100000"/>
              </a:lnSpc>
              <a:spcBef>
                <a:spcPts val="600"/>
              </a:spcBef>
              <a:spcAft>
                <a:spcPts val="0"/>
              </a:spcAft>
              <a:buClr>
                <a:srgbClr val="000000"/>
              </a:buClr>
              <a:buSzPts val="1800"/>
              <a:buFont typeface="Arial"/>
              <a:buNone/>
            </a:pPr>
            <a:r>
              <a:rPr lang="fr-CA" sz="1800" b="0" i="0" u="none" strike="noStrike" cap="none">
                <a:solidFill>
                  <a:schemeClr val="dk1"/>
                </a:solidFill>
                <a:latin typeface="Calibri"/>
                <a:ea typeface="Calibri"/>
                <a:cs typeface="Calibri"/>
                <a:sym typeface="Calibri"/>
              </a:rPr>
              <a:t>www.moneaumonpuits.ca</a:t>
            </a:r>
            <a:endParaRPr sz="1800" b="0" i="0" u="none" strike="noStrike" cap="none">
              <a:solidFill>
                <a:schemeClr val="dk1"/>
              </a:solidFill>
              <a:latin typeface="Calibri"/>
              <a:ea typeface="Calibri"/>
              <a:cs typeface="Calibri"/>
              <a:sym typeface="Calibri"/>
            </a:endParaRPr>
          </a:p>
        </p:txBody>
      </p:sp>
      <p:pic>
        <p:nvPicPr>
          <p:cNvPr id="721" name="Google Shape;721;p26" title="Comment désinfecter l&amp;#39;eau de mon puits?"/>
          <p:cNvPicPr preferRelativeResize="0"/>
          <p:nvPr>
            <p:custDataLst>
              <p:tags r:id="rId7"/>
            </p:custDataLst>
          </p:nvPr>
        </p:nvPicPr>
        <p:blipFill rotWithShape="1">
          <a:blip r:embed="rId11">
            <a:alphaModFix/>
          </a:blip>
          <a:srcRect/>
          <a:stretch/>
        </p:blipFill>
        <p:spPr>
          <a:xfrm>
            <a:off x="812800" y="1424155"/>
            <a:ext cx="7798040" cy="4386398"/>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79"/>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28" name="Google Shape;728;p79"/>
          <p:cNvPicPr preferRelativeResize="0"/>
          <p:nvPr>
            <p:custDataLst>
              <p:tags r:id="rId2"/>
            </p:custDataLst>
          </p:nvPr>
        </p:nvPicPr>
        <p:blipFill rotWithShape="1">
          <a:blip r:embed="rId12">
            <a:alphaModFix/>
          </a:blip>
          <a:srcRect/>
          <a:stretch/>
        </p:blipFill>
        <p:spPr>
          <a:xfrm>
            <a:off x="357886" y="182624"/>
            <a:ext cx="456296" cy="644209"/>
          </a:xfrm>
          <a:prstGeom prst="rect">
            <a:avLst/>
          </a:prstGeom>
          <a:noFill/>
          <a:ln>
            <a:noFill/>
          </a:ln>
        </p:spPr>
      </p:pic>
      <p:sp>
        <p:nvSpPr>
          <p:cNvPr id="729" name="Google Shape;729;p79"/>
          <p:cNvSpPr txBox="1">
            <a:spLocks noGrp="1"/>
          </p:cNvSpPr>
          <p:nvPr>
            <p:ph type="title"/>
            <p:custDataLst>
              <p:tags r:id="rId3"/>
            </p:custDataLst>
          </p:nvPr>
        </p:nvSpPr>
        <p:spPr>
          <a:xfrm>
            <a:off x="1473959" y="333917"/>
            <a:ext cx="9444250" cy="443198"/>
          </a:xfrm>
          <a:prstGeom prst="rect">
            <a:avLst/>
          </a:prstGeom>
          <a:noFill/>
          <a:ln>
            <a:noFill/>
          </a:ln>
        </p:spPr>
        <p:txBody>
          <a:bodyPr spcFirstLastPara="1" wrap="square" lIns="0" tIns="0" rIns="0" bIns="0" anchor="ctr" anchorCtr="0">
            <a:spAutoFit/>
          </a:bodyPr>
          <a:lstStyle/>
          <a:p>
            <a:pPr marL="0" lvl="0" indent="0" algn="ctr"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Quelle quantité d’eau de javel à 5% utiliser?</a:t>
            </a:r>
            <a:endParaRPr sz="3200" b="1" dirty="0">
              <a:solidFill>
                <a:schemeClr val="lt1"/>
              </a:solidFill>
            </a:endParaRPr>
          </a:p>
        </p:txBody>
      </p:sp>
      <p:sp>
        <p:nvSpPr>
          <p:cNvPr id="730" name="Google Shape;730;p79"/>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45</a:t>
            </a:fld>
            <a:endParaRPr dirty="0">
              <a:solidFill>
                <a:srgbClr val="2D336B"/>
              </a:solidFill>
              <a:latin typeface="Arial"/>
              <a:ea typeface="Arial"/>
              <a:cs typeface="Arial"/>
              <a:sym typeface="Arial"/>
            </a:endParaRPr>
          </a:p>
        </p:txBody>
      </p:sp>
      <p:pic>
        <p:nvPicPr>
          <p:cNvPr id="2" name="Image 1">
            <a:extLst>
              <a:ext uri="{FF2B5EF4-FFF2-40B4-BE49-F238E27FC236}">
                <a16:creationId xmlns:a16="http://schemas.microsoft.com/office/drawing/2014/main" id="{C51EB9D3-28A0-4131-8917-273BC7EF7BF5}"/>
              </a:ext>
            </a:extLst>
          </p:cNvPr>
          <p:cNvPicPr>
            <a:picLocks noChangeAspect="1"/>
          </p:cNvPicPr>
          <p:nvPr>
            <p:custDataLst>
              <p:tags r:id="rId5"/>
            </p:custDataLst>
          </p:nvPr>
        </p:nvPicPr>
        <p:blipFill>
          <a:blip r:embed="rId13"/>
          <a:stretch>
            <a:fillRect/>
          </a:stretch>
        </p:blipFill>
        <p:spPr>
          <a:xfrm>
            <a:off x="1965422" y="1196426"/>
            <a:ext cx="9963662" cy="2559182"/>
          </a:xfrm>
          <a:prstGeom prst="rect">
            <a:avLst/>
          </a:prstGeom>
        </p:spPr>
      </p:pic>
      <p:sp>
        <p:nvSpPr>
          <p:cNvPr id="731" name="Google Shape;731;p79"/>
          <p:cNvSpPr txBox="1">
            <a:spLocks noGrp="1"/>
          </p:cNvSpPr>
          <p:nvPr>
            <p:ph type="body" idx="1"/>
            <p:custDataLst>
              <p:tags r:id="rId6"/>
            </p:custDataLst>
          </p:nvPr>
        </p:nvSpPr>
        <p:spPr>
          <a:xfrm>
            <a:off x="594622" y="6056451"/>
            <a:ext cx="10323587" cy="801549"/>
          </a:xfrm>
          <a:prstGeom prst="rect">
            <a:avLst/>
          </a:prstGeom>
          <a:noFill/>
          <a:ln>
            <a:noFill/>
          </a:ln>
        </p:spPr>
        <p:txBody>
          <a:bodyPr spcFirstLastPara="1" wrap="square" lIns="91425" tIns="45700" rIns="91425" bIns="45700" anchor="t" anchorCtr="0">
            <a:normAutofit/>
          </a:bodyPr>
          <a:lstStyle/>
          <a:p>
            <a:pPr marL="1068388" lvl="1" indent="-139700">
              <a:spcBef>
                <a:spcPts val="1800"/>
              </a:spcBef>
              <a:spcAft>
                <a:spcPts val="1200"/>
              </a:spcAft>
              <a:buSzPts val="3200"/>
              <a:buNone/>
            </a:pPr>
            <a:r>
              <a:rPr lang="en-US" sz="2000" dirty="0">
                <a:latin typeface="Arial"/>
                <a:ea typeface="Arial"/>
                <a:cs typeface="Arial"/>
                <a:sym typeface="Arial"/>
              </a:rPr>
              <a:t>Source : https://www.environnement.gouv.qc.ca/EAU/potable/depliant/index.htm</a:t>
            </a:r>
            <a:endParaRPr sz="2000" dirty="0">
              <a:latin typeface="Arial"/>
              <a:ea typeface="Arial"/>
              <a:cs typeface="Arial"/>
              <a:sym typeface="Arial"/>
            </a:endParaRPr>
          </a:p>
        </p:txBody>
      </p:sp>
      <p:pic>
        <p:nvPicPr>
          <p:cNvPr id="3" name="Image 2">
            <a:extLst>
              <a:ext uri="{FF2B5EF4-FFF2-40B4-BE49-F238E27FC236}">
                <a16:creationId xmlns:a16="http://schemas.microsoft.com/office/drawing/2014/main" id="{F6177F5D-45F0-4EC0-AF8E-870D7683EEBD}"/>
              </a:ext>
            </a:extLst>
          </p:cNvPr>
          <p:cNvPicPr>
            <a:picLocks noChangeAspect="1"/>
          </p:cNvPicPr>
          <p:nvPr>
            <p:custDataLst>
              <p:tags r:id="rId7"/>
            </p:custDataLst>
          </p:nvPr>
        </p:nvPicPr>
        <p:blipFill>
          <a:blip r:embed="rId14"/>
          <a:stretch>
            <a:fillRect/>
          </a:stretch>
        </p:blipFill>
        <p:spPr>
          <a:xfrm>
            <a:off x="2098779" y="3875389"/>
            <a:ext cx="9830305" cy="2140060"/>
          </a:xfrm>
          <a:prstGeom prst="rect">
            <a:avLst/>
          </a:prstGeom>
        </p:spPr>
      </p:pic>
      <p:sp>
        <p:nvSpPr>
          <p:cNvPr id="4" name="ZoneTexte 3">
            <a:extLst>
              <a:ext uri="{FF2B5EF4-FFF2-40B4-BE49-F238E27FC236}">
                <a16:creationId xmlns:a16="http://schemas.microsoft.com/office/drawing/2014/main" id="{09BE18E2-EAED-45C6-A87B-0BC40EE96AD8}"/>
              </a:ext>
            </a:extLst>
          </p:cNvPr>
          <p:cNvSpPr txBox="1"/>
          <p:nvPr>
            <p:custDataLst>
              <p:tags r:id="rId8"/>
            </p:custDataLst>
          </p:nvPr>
        </p:nvSpPr>
        <p:spPr>
          <a:xfrm>
            <a:off x="223284" y="1535729"/>
            <a:ext cx="1499190" cy="830997"/>
          </a:xfrm>
          <a:prstGeom prst="rect">
            <a:avLst/>
          </a:prstGeom>
          <a:noFill/>
        </p:spPr>
        <p:txBody>
          <a:bodyPr wrap="square" rtlCol="0">
            <a:spAutoFit/>
          </a:bodyPr>
          <a:lstStyle/>
          <a:p>
            <a:r>
              <a:rPr lang="en-US" sz="2400" b="1" dirty="0" err="1">
                <a:solidFill>
                  <a:srgbClr val="002060"/>
                </a:solidFill>
              </a:rPr>
              <a:t>Puits</a:t>
            </a:r>
            <a:r>
              <a:rPr lang="en-US" sz="2400" b="1" dirty="0">
                <a:solidFill>
                  <a:srgbClr val="002060"/>
                </a:solidFill>
              </a:rPr>
              <a:t> </a:t>
            </a:r>
            <a:r>
              <a:rPr lang="en-US" sz="2400" b="1" dirty="0" err="1">
                <a:solidFill>
                  <a:srgbClr val="002060"/>
                </a:solidFill>
              </a:rPr>
              <a:t>artésien</a:t>
            </a:r>
            <a:endParaRPr lang="fr-CA" sz="2400" b="1" dirty="0">
              <a:solidFill>
                <a:srgbClr val="002060"/>
              </a:solidFill>
            </a:endParaRPr>
          </a:p>
        </p:txBody>
      </p:sp>
      <p:sp>
        <p:nvSpPr>
          <p:cNvPr id="10" name="ZoneTexte 9">
            <a:extLst>
              <a:ext uri="{FF2B5EF4-FFF2-40B4-BE49-F238E27FC236}">
                <a16:creationId xmlns:a16="http://schemas.microsoft.com/office/drawing/2014/main" id="{6B37B2FF-3345-467F-AEFE-091C3112734C}"/>
              </a:ext>
            </a:extLst>
          </p:cNvPr>
          <p:cNvSpPr txBox="1"/>
          <p:nvPr>
            <p:custDataLst>
              <p:tags r:id="rId9"/>
            </p:custDataLst>
          </p:nvPr>
        </p:nvSpPr>
        <p:spPr>
          <a:xfrm>
            <a:off x="223284" y="3964266"/>
            <a:ext cx="1499190" cy="830997"/>
          </a:xfrm>
          <a:prstGeom prst="rect">
            <a:avLst/>
          </a:prstGeom>
          <a:noFill/>
        </p:spPr>
        <p:txBody>
          <a:bodyPr wrap="square" rtlCol="0">
            <a:spAutoFit/>
          </a:bodyPr>
          <a:lstStyle/>
          <a:p>
            <a:r>
              <a:rPr lang="en-US" sz="2400" b="1" dirty="0" err="1">
                <a:solidFill>
                  <a:srgbClr val="002060"/>
                </a:solidFill>
              </a:rPr>
              <a:t>Puits</a:t>
            </a:r>
            <a:r>
              <a:rPr lang="en-US" sz="2400" b="1" dirty="0">
                <a:solidFill>
                  <a:srgbClr val="002060"/>
                </a:solidFill>
              </a:rPr>
              <a:t> de surface</a:t>
            </a:r>
            <a:endParaRPr lang="fr-CA" sz="2400" b="1" dirty="0">
              <a:solidFill>
                <a:srgbClr val="002060"/>
              </a:solidFill>
            </a:endParaRPr>
          </a:p>
        </p:txBody>
      </p:sp>
    </p:spTree>
    <p:extLst>
      <p:ext uri="{BB962C8B-B14F-4D97-AF65-F5344CB8AC3E}">
        <p14:creationId xmlns:p14="http://schemas.microsoft.com/office/powerpoint/2010/main" val="34569693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79"/>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28" name="Google Shape;728;p79"/>
          <p:cNvPicPr preferRelativeResize="0"/>
          <p:nvPr>
            <p:custDataLst>
              <p:tags r:id="rId2"/>
            </p:custDataLst>
          </p:nvPr>
        </p:nvPicPr>
        <p:blipFill rotWithShape="1">
          <a:blip r:embed="rId8">
            <a:alphaModFix/>
          </a:blip>
          <a:srcRect/>
          <a:stretch/>
        </p:blipFill>
        <p:spPr>
          <a:xfrm>
            <a:off x="357886" y="182624"/>
            <a:ext cx="456296" cy="644209"/>
          </a:xfrm>
          <a:prstGeom prst="rect">
            <a:avLst/>
          </a:prstGeom>
          <a:noFill/>
          <a:ln>
            <a:noFill/>
          </a:ln>
        </p:spPr>
      </p:pic>
      <p:sp>
        <p:nvSpPr>
          <p:cNvPr id="729" name="Google Shape;729;p79"/>
          <p:cNvSpPr txBox="1">
            <a:spLocks noGrp="1"/>
          </p:cNvSpPr>
          <p:nvPr>
            <p:ph type="title"/>
            <p:custDataLst>
              <p:tags r:id="rId3"/>
            </p:custDataLst>
          </p:nvPr>
        </p:nvSpPr>
        <p:spPr>
          <a:xfrm>
            <a:off x="1473959" y="333917"/>
            <a:ext cx="9444250" cy="4431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Quoi faire après avoir désinfecté le puits?</a:t>
            </a:r>
            <a:endParaRPr sz="3200" b="1" dirty="0">
              <a:solidFill>
                <a:schemeClr val="lt1"/>
              </a:solidFill>
            </a:endParaRPr>
          </a:p>
        </p:txBody>
      </p:sp>
      <p:sp>
        <p:nvSpPr>
          <p:cNvPr id="730" name="Google Shape;730;p79"/>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46</a:t>
            </a:fld>
            <a:endParaRPr>
              <a:solidFill>
                <a:srgbClr val="2D336B"/>
              </a:solidFill>
              <a:latin typeface="Arial"/>
              <a:ea typeface="Arial"/>
              <a:cs typeface="Arial"/>
              <a:sym typeface="Arial"/>
            </a:endParaRPr>
          </a:p>
        </p:txBody>
      </p:sp>
      <p:sp>
        <p:nvSpPr>
          <p:cNvPr id="731" name="Google Shape;731;p79"/>
          <p:cNvSpPr txBox="1">
            <a:spLocks noGrp="1"/>
          </p:cNvSpPr>
          <p:nvPr>
            <p:ph type="body" idx="1"/>
            <p:custDataLst>
              <p:tags r:id="rId5"/>
            </p:custDataLst>
          </p:nvPr>
        </p:nvSpPr>
        <p:spPr>
          <a:xfrm>
            <a:off x="717451" y="1576554"/>
            <a:ext cx="10323587" cy="4776717"/>
          </a:xfrm>
          <a:prstGeom prst="rect">
            <a:avLst/>
          </a:prstGeom>
          <a:noFill/>
          <a:ln>
            <a:noFill/>
          </a:ln>
        </p:spPr>
        <p:txBody>
          <a:bodyPr spcFirstLastPara="1" wrap="square" lIns="91425" tIns="45700" rIns="91425" bIns="45700" anchor="t" anchorCtr="0">
            <a:normAutofit/>
          </a:bodyPr>
          <a:lstStyle/>
          <a:p>
            <a:pPr marL="355600" lvl="1" indent="-342900" algn="l" rtl="0">
              <a:lnSpc>
                <a:spcPct val="90000"/>
              </a:lnSpc>
              <a:spcBef>
                <a:spcPts val="600"/>
              </a:spcBef>
              <a:spcAft>
                <a:spcPts val="0"/>
              </a:spcAft>
              <a:buSzPts val="3200"/>
              <a:buChar char="•"/>
            </a:pPr>
            <a:r>
              <a:rPr lang="fr-CA" sz="3200">
                <a:latin typeface="Arial"/>
                <a:ea typeface="Arial"/>
                <a:cs typeface="Arial"/>
                <a:sym typeface="Arial"/>
              </a:rPr>
              <a:t>Refaire une deuxième analyse microbiologique 7-10 jours après la désinfection, pour vérifier que la désinfection a bien fonctionné</a:t>
            </a:r>
            <a:endParaRPr/>
          </a:p>
          <a:p>
            <a:pPr marL="355600" lvl="1" indent="-342900" algn="l" rtl="0">
              <a:lnSpc>
                <a:spcPct val="90000"/>
              </a:lnSpc>
              <a:spcBef>
                <a:spcPts val="1800"/>
              </a:spcBef>
              <a:spcAft>
                <a:spcPts val="0"/>
              </a:spcAft>
              <a:buSzPts val="3200"/>
              <a:buChar char="•"/>
            </a:pPr>
            <a:r>
              <a:rPr lang="fr-CA" sz="3200">
                <a:latin typeface="Arial"/>
                <a:ea typeface="Arial"/>
                <a:cs typeface="Arial"/>
                <a:sym typeface="Arial"/>
              </a:rPr>
              <a:t>Refaire une troisième analyse microbiologique 1 mois après la désinfection, pour vérifier que la contamination ne revient pas.</a:t>
            </a:r>
            <a:endParaRPr/>
          </a:p>
          <a:p>
            <a:pPr marL="1068388" lvl="1" indent="-139700" algn="l" rtl="0">
              <a:lnSpc>
                <a:spcPct val="90000"/>
              </a:lnSpc>
              <a:spcBef>
                <a:spcPts val="1800"/>
              </a:spcBef>
              <a:spcAft>
                <a:spcPts val="1200"/>
              </a:spcAft>
              <a:buSzPts val="3200"/>
              <a:buNone/>
            </a:pPr>
            <a:endParaRPr sz="3200">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80"/>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38" name="Google Shape;738;p80"/>
          <p:cNvPicPr preferRelativeResize="0"/>
          <p:nvPr>
            <p:custDataLst>
              <p:tags r:id="rId2"/>
            </p:custDataLst>
          </p:nvPr>
        </p:nvPicPr>
        <p:blipFill rotWithShape="1">
          <a:blip r:embed="rId17">
            <a:alphaModFix/>
          </a:blip>
          <a:srcRect/>
          <a:stretch/>
        </p:blipFill>
        <p:spPr>
          <a:xfrm>
            <a:off x="357886" y="182624"/>
            <a:ext cx="456296" cy="644209"/>
          </a:xfrm>
          <a:prstGeom prst="rect">
            <a:avLst/>
          </a:prstGeom>
          <a:noFill/>
          <a:ln>
            <a:noFill/>
          </a:ln>
        </p:spPr>
      </p:pic>
      <p:sp>
        <p:nvSpPr>
          <p:cNvPr id="739" name="Google Shape;739;p80"/>
          <p:cNvSpPr txBox="1">
            <a:spLocks noGrp="1"/>
          </p:cNvSpPr>
          <p:nvPr>
            <p:ph type="title"/>
            <p:custDataLst>
              <p:tags r:id="rId3"/>
            </p:custDataLst>
          </p:nvPr>
        </p:nvSpPr>
        <p:spPr>
          <a:xfrm>
            <a:off x="1473959" y="333917"/>
            <a:ext cx="9444250" cy="443198"/>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Quoi faire après avoir désinfecté le puits? (suite)</a:t>
            </a:r>
            <a:endParaRPr sz="3200" b="1" dirty="0">
              <a:solidFill>
                <a:schemeClr val="lt1"/>
              </a:solidFill>
            </a:endParaRPr>
          </a:p>
        </p:txBody>
      </p:sp>
      <p:sp>
        <p:nvSpPr>
          <p:cNvPr id="740" name="Google Shape;740;p80"/>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47</a:t>
            </a:fld>
            <a:endParaRPr>
              <a:solidFill>
                <a:srgbClr val="2D336B"/>
              </a:solidFill>
              <a:latin typeface="Arial"/>
              <a:ea typeface="Arial"/>
              <a:cs typeface="Arial"/>
              <a:sym typeface="Arial"/>
            </a:endParaRPr>
          </a:p>
        </p:txBody>
      </p:sp>
      <p:graphicFrame>
        <p:nvGraphicFramePr>
          <p:cNvPr id="741" name="Google Shape;741;p80"/>
          <p:cNvGraphicFramePr/>
          <p:nvPr>
            <p:custDataLst>
              <p:tags r:id="rId5"/>
            </p:custDataLst>
          </p:nvPr>
        </p:nvGraphicFramePr>
        <p:xfrm>
          <a:off x="682389" y="1828800"/>
          <a:ext cx="5110175" cy="4533950"/>
        </p:xfrm>
        <a:graphic>
          <a:graphicData uri="http://schemas.openxmlformats.org/drawingml/2006/table">
            <a:tbl>
              <a:tblPr firstRow="1" bandRow="1">
                <a:noFill/>
                <a:tableStyleId>{6B908D53-BCEB-4B83-B893-8FB2012458F2}</a:tableStyleId>
              </a:tblPr>
              <a:tblGrid>
                <a:gridCol w="730025">
                  <a:extLst>
                    <a:ext uri="{9D8B030D-6E8A-4147-A177-3AD203B41FA5}">
                      <a16:colId xmlns:a16="http://schemas.microsoft.com/office/drawing/2014/main" val="20000"/>
                    </a:ext>
                  </a:extLst>
                </a:gridCol>
                <a:gridCol w="730025">
                  <a:extLst>
                    <a:ext uri="{9D8B030D-6E8A-4147-A177-3AD203B41FA5}">
                      <a16:colId xmlns:a16="http://schemas.microsoft.com/office/drawing/2014/main" val="20001"/>
                    </a:ext>
                  </a:extLst>
                </a:gridCol>
                <a:gridCol w="730025">
                  <a:extLst>
                    <a:ext uri="{9D8B030D-6E8A-4147-A177-3AD203B41FA5}">
                      <a16:colId xmlns:a16="http://schemas.microsoft.com/office/drawing/2014/main" val="20002"/>
                    </a:ext>
                  </a:extLst>
                </a:gridCol>
                <a:gridCol w="730025">
                  <a:extLst>
                    <a:ext uri="{9D8B030D-6E8A-4147-A177-3AD203B41FA5}">
                      <a16:colId xmlns:a16="http://schemas.microsoft.com/office/drawing/2014/main" val="20003"/>
                    </a:ext>
                  </a:extLst>
                </a:gridCol>
                <a:gridCol w="730025">
                  <a:extLst>
                    <a:ext uri="{9D8B030D-6E8A-4147-A177-3AD203B41FA5}">
                      <a16:colId xmlns:a16="http://schemas.microsoft.com/office/drawing/2014/main" val="20004"/>
                    </a:ext>
                  </a:extLst>
                </a:gridCol>
                <a:gridCol w="730025">
                  <a:extLst>
                    <a:ext uri="{9D8B030D-6E8A-4147-A177-3AD203B41FA5}">
                      <a16:colId xmlns:a16="http://schemas.microsoft.com/office/drawing/2014/main" val="20005"/>
                    </a:ext>
                  </a:extLst>
                </a:gridCol>
                <a:gridCol w="730025">
                  <a:extLst>
                    <a:ext uri="{9D8B030D-6E8A-4147-A177-3AD203B41FA5}">
                      <a16:colId xmlns:a16="http://schemas.microsoft.com/office/drawing/2014/main" val="20006"/>
                    </a:ext>
                  </a:extLst>
                </a:gridCol>
              </a:tblGrid>
              <a:tr h="629700">
                <a:tc>
                  <a:txBody>
                    <a:bodyPr/>
                    <a:lstStyle/>
                    <a:p>
                      <a:pPr marL="0" marR="0" lvl="0" indent="0" algn="ctr" rtl="0">
                        <a:lnSpc>
                          <a:spcPct val="100000"/>
                        </a:lnSpc>
                        <a:spcBef>
                          <a:spcPts val="0"/>
                        </a:spcBef>
                        <a:spcAft>
                          <a:spcPts val="0"/>
                        </a:spcAft>
                        <a:buNone/>
                      </a:pPr>
                      <a:r>
                        <a:rPr lang="fr-CA" sz="1800" u="none" strike="noStrike" cap="none"/>
                        <a:t>D</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L</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M</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M</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J</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V </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S</a:t>
                      </a:r>
                      <a:endParaRPr sz="1800" u="none" strike="noStrike" cap="none"/>
                    </a:p>
                  </a:txBody>
                  <a:tcPr marL="91450" marR="91450" marT="45725" marB="45725"/>
                </a:tc>
                <a:extLst>
                  <a:ext uri="{0D108BD9-81ED-4DB2-BD59-A6C34878D82A}">
                    <a16:rowId xmlns:a16="http://schemas.microsoft.com/office/drawing/2014/main" val="10000"/>
                  </a:ext>
                </a:extLst>
              </a:tr>
              <a:tr h="780850">
                <a:tc>
                  <a:txBody>
                    <a:bodyPr/>
                    <a:lstStyle/>
                    <a:p>
                      <a:pPr marL="0" marR="0" lvl="0" indent="0" algn="l" rtl="0">
                        <a:lnSpc>
                          <a:spcPct val="100000"/>
                        </a:lnSpc>
                        <a:spcBef>
                          <a:spcPts val="0"/>
                        </a:spcBef>
                        <a:spcAft>
                          <a:spcPts val="0"/>
                        </a:spcAft>
                        <a:buNone/>
                      </a:pPr>
                      <a:r>
                        <a:rPr lang="fr-CA" sz="1400" u="none" strike="noStrike" cap="none"/>
                        <a:t>1</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4</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5</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7</a:t>
                      </a:r>
                      <a:endParaRPr sz="1400" u="none" strike="noStrike" cap="none"/>
                    </a:p>
                  </a:txBody>
                  <a:tcPr marL="91450" marR="91450" marT="45725" marB="45725"/>
                </a:tc>
                <a:extLst>
                  <a:ext uri="{0D108BD9-81ED-4DB2-BD59-A6C34878D82A}">
                    <a16:rowId xmlns:a16="http://schemas.microsoft.com/office/drawing/2014/main" val="10001"/>
                  </a:ext>
                </a:extLst>
              </a:tr>
              <a:tr h="780850">
                <a:tc>
                  <a:txBody>
                    <a:bodyPr/>
                    <a:lstStyle/>
                    <a:p>
                      <a:pPr marL="0" marR="0" lvl="0" indent="0" algn="l" rtl="0">
                        <a:lnSpc>
                          <a:spcPct val="100000"/>
                        </a:lnSpc>
                        <a:spcBef>
                          <a:spcPts val="0"/>
                        </a:spcBef>
                        <a:spcAft>
                          <a:spcPts val="0"/>
                        </a:spcAft>
                        <a:buNone/>
                      </a:pPr>
                      <a:r>
                        <a:rPr lang="fr-CA" sz="1400" u="none" strike="noStrike" cap="none"/>
                        <a:t>8</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11</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14</a:t>
                      </a:r>
                      <a:endParaRPr sz="1400" u="none" strike="noStrike" cap="none"/>
                    </a:p>
                  </a:txBody>
                  <a:tcPr marL="91450" marR="91450" marT="45725" marB="45725"/>
                </a:tc>
                <a:extLst>
                  <a:ext uri="{0D108BD9-81ED-4DB2-BD59-A6C34878D82A}">
                    <a16:rowId xmlns:a16="http://schemas.microsoft.com/office/drawing/2014/main" val="10002"/>
                  </a:ext>
                </a:extLst>
              </a:tr>
              <a:tr h="780850">
                <a:tc>
                  <a:txBody>
                    <a:bodyPr/>
                    <a:lstStyle/>
                    <a:p>
                      <a:pPr marL="0" marR="0" lvl="0" indent="0" algn="l" rtl="0">
                        <a:lnSpc>
                          <a:spcPct val="100000"/>
                        </a:lnSpc>
                        <a:spcBef>
                          <a:spcPts val="0"/>
                        </a:spcBef>
                        <a:spcAft>
                          <a:spcPts val="0"/>
                        </a:spcAft>
                        <a:buNone/>
                      </a:pPr>
                      <a:r>
                        <a:rPr lang="fr-CA" sz="1400" u="none" strike="noStrike" cap="none"/>
                        <a:t>15</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17</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18</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21</a:t>
                      </a:r>
                      <a:endParaRPr sz="1400" u="none" strike="noStrike" cap="none"/>
                    </a:p>
                  </a:txBody>
                  <a:tcPr marL="91450" marR="91450" marT="45725" marB="45725"/>
                </a:tc>
                <a:extLst>
                  <a:ext uri="{0D108BD9-81ED-4DB2-BD59-A6C34878D82A}">
                    <a16:rowId xmlns:a16="http://schemas.microsoft.com/office/drawing/2014/main" val="10003"/>
                  </a:ext>
                </a:extLst>
              </a:tr>
              <a:tr h="780850">
                <a:tc>
                  <a:txBody>
                    <a:bodyPr/>
                    <a:lstStyle/>
                    <a:p>
                      <a:pPr marL="0" marR="0" lvl="0" indent="0" algn="l" rtl="0">
                        <a:lnSpc>
                          <a:spcPct val="100000"/>
                        </a:lnSpc>
                        <a:spcBef>
                          <a:spcPts val="0"/>
                        </a:spcBef>
                        <a:spcAft>
                          <a:spcPts val="0"/>
                        </a:spcAft>
                        <a:buNone/>
                      </a:pPr>
                      <a:r>
                        <a:rPr lang="fr-CA" sz="1400" u="none" strike="noStrike" cap="none"/>
                        <a:t>22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24</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25</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27</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28</a:t>
                      </a:r>
                      <a:endParaRPr sz="1400" u="none" strike="noStrike" cap="none"/>
                    </a:p>
                  </a:txBody>
                  <a:tcPr marL="91450" marR="91450" marT="45725" marB="45725"/>
                </a:tc>
                <a:extLst>
                  <a:ext uri="{0D108BD9-81ED-4DB2-BD59-A6C34878D82A}">
                    <a16:rowId xmlns:a16="http://schemas.microsoft.com/office/drawing/2014/main" val="10004"/>
                  </a:ext>
                </a:extLst>
              </a:tr>
              <a:tr h="780850">
                <a:tc>
                  <a:txBody>
                    <a:bodyPr/>
                    <a:lstStyle/>
                    <a:p>
                      <a:pPr marL="0" marR="0" lvl="0" indent="0" algn="l" rtl="0">
                        <a:lnSpc>
                          <a:spcPct val="100000"/>
                        </a:lnSpc>
                        <a:spcBef>
                          <a:spcPts val="0"/>
                        </a:spcBef>
                        <a:spcAft>
                          <a:spcPts val="0"/>
                        </a:spcAft>
                        <a:buNone/>
                      </a:pPr>
                      <a:r>
                        <a:rPr lang="fr-CA" sz="1400" u="none" strike="noStrike" cap="none"/>
                        <a:t>29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30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31</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extLst>
                  <a:ext uri="{0D108BD9-81ED-4DB2-BD59-A6C34878D82A}">
                    <a16:rowId xmlns:a16="http://schemas.microsoft.com/office/drawing/2014/main" val="10005"/>
                  </a:ext>
                </a:extLst>
              </a:tr>
            </a:tbl>
          </a:graphicData>
        </a:graphic>
      </p:graphicFrame>
      <p:pic>
        <p:nvPicPr>
          <p:cNvPr id="742" name="Google Shape;742;p80"/>
          <p:cNvPicPr preferRelativeResize="0"/>
          <p:nvPr>
            <p:custDataLst>
              <p:tags r:id="rId6"/>
            </p:custDataLst>
          </p:nvPr>
        </p:nvPicPr>
        <p:blipFill rotWithShape="1">
          <a:blip r:embed="rId18">
            <a:alphaModFix/>
          </a:blip>
          <a:srcRect r="56710"/>
          <a:stretch/>
        </p:blipFill>
        <p:spPr>
          <a:xfrm>
            <a:off x="1590180" y="2656898"/>
            <a:ext cx="470634" cy="495735"/>
          </a:xfrm>
          <a:prstGeom prst="rect">
            <a:avLst/>
          </a:prstGeom>
          <a:noFill/>
          <a:ln>
            <a:noFill/>
          </a:ln>
        </p:spPr>
      </p:pic>
      <p:pic>
        <p:nvPicPr>
          <p:cNvPr id="743" name="Google Shape;743;p80"/>
          <p:cNvPicPr preferRelativeResize="0"/>
          <p:nvPr>
            <p:custDataLst>
              <p:tags r:id="rId7"/>
            </p:custDataLst>
          </p:nvPr>
        </p:nvPicPr>
        <p:blipFill rotWithShape="1">
          <a:blip r:embed="rId19">
            <a:alphaModFix/>
          </a:blip>
          <a:srcRect/>
          <a:stretch/>
        </p:blipFill>
        <p:spPr>
          <a:xfrm>
            <a:off x="3780291" y="2636664"/>
            <a:ext cx="495735" cy="495735"/>
          </a:xfrm>
          <a:prstGeom prst="rect">
            <a:avLst/>
          </a:prstGeom>
          <a:noFill/>
          <a:ln>
            <a:noFill/>
          </a:ln>
        </p:spPr>
      </p:pic>
      <p:pic>
        <p:nvPicPr>
          <p:cNvPr id="744" name="Google Shape;744;p80" descr="No Dog Peeing Sign - Openclipart"/>
          <p:cNvPicPr preferRelativeResize="0"/>
          <p:nvPr>
            <p:custDataLst>
              <p:tags r:id="rId8"/>
            </p:custDataLst>
          </p:nvPr>
        </p:nvPicPr>
        <p:blipFill rotWithShape="1">
          <a:blip r:embed="rId20">
            <a:alphaModFix/>
          </a:blip>
          <a:srcRect/>
          <a:stretch/>
        </p:blipFill>
        <p:spPr>
          <a:xfrm>
            <a:off x="4464089" y="2616384"/>
            <a:ext cx="495735" cy="516015"/>
          </a:xfrm>
          <a:prstGeom prst="rect">
            <a:avLst/>
          </a:prstGeom>
          <a:noFill/>
          <a:ln>
            <a:noFill/>
          </a:ln>
        </p:spPr>
      </p:pic>
      <p:pic>
        <p:nvPicPr>
          <p:cNvPr id="745" name="Google Shape;745;p80" descr="Bleach In Water To Drink Images | Free Photos, PNG Stickers, Wallpapers &amp;  Backgrounds - rawpixel"/>
          <p:cNvPicPr preferRelativeResize="0"/>
          <p:nvPr>
            <p:custDataLst>
              <p:tags r:id="rId9"/>
            </p:custDataLst>
          </p:nvPr>
        </p:nvPicPr>
        <p:blipFill rotWithShape="1">
          <a:blip r:embed="rId21">
            <a:alphaModFix/>
          </a:blip>
          <a:srcRect/>
          <a:stretch/>
        </p:blipFill>
        <p:spPr>
          <a:xfrm>
            <a:off x="5158716" y="2617470"/>
            <a:ext cx="495735" cy="619669"/>
          </a:xfrm>
          <a:prstGeom prst="rect">
            <a:avLst/>
          </a:prstGeom>
          <a:noFill/>
          <a:ln>
            <a:noFill/>
          </a:ln>
        </p:spPr>
      </p:pic>
      <p:pic>
        <p:nvPicPr>
          <p:cNvPr id="746" name="Google Shape;746;p80"/>
          <p:cNvPicPr preferRelativeResize="0"/>
          <p:nvPr>
            <p:custDataLst>
              <p:tags r:id="rId10"/>
            </p:custDataLst>
          </p:nvPr>
        </p:nvPicPr>
        <p:blipFill rotWithShape="1">
          <a:blip r:embed="rId18">
            <a:alphaModFix/>
          </a:blip>
          <a:srcRect r="56710"/>
          <a:stretch/>
        </p:blipFill>
        <p:spPr>
          <a:xfrm>
            <a:off x="1590180" y="4261975"/>
            <a:ext cx="470634" cy="495735"/>
          </a:xfrm>
          <a:prstGeom prst="rect">
            <a:avLst/>
          </a:prstGeom>
          <a:noFill/>
          <a:ln>
            <a:noFill/>
          </a:ln>
        </p:spPr>
      </p:pic>
      <p:graphicFrame>
        <p:nvGraphicFramePr>
          <p:cNvPr id="747" name="Google Shape;747;p80"/>
          <p:cNvGraphicFramePr/>
          <p:nvPr>
            <p:custDataLst>
              <p:tags r:id="rId11"/>
            </p:custDataLst>
          </p:nvPr>
        </p:nvGraphicFramePr>
        <p:xfrm>
          <a:off x="6399473" y="1828800"/>
          <a:ext cx="5110175" cy="4533950"/>
        </p:xfrm>
        <a:graphic>
          <a:graphicData uri="http://schemas.openxmlformats.org/drawingml/2006/table">
            <a:tbl>
              <a:tblPr firstRow="1" bandRow="1">
                <a:noFill/>
                <a:tableStyleId>{6B908D53-BCEB-4B83-B893-8FB2012458F2}</a:tableStyleId>
              </a:tblPr>
              <a:tblGrid>
                <a:gridCol w="730025">
                  <a:extLst>
                    <a:ext uri="{9D8B030D-6E8A-4147-A177-3AD203B41FA5}">
                      <a16:colId xmlns:a16="http://schemas.microsoft.com/office/drawing/2014/main" val="20000"/>
                    </a:ext>
                  </a:extLst>
                </a:gridCol>
                <a:gridCol w="730025">
                  <a:extLst>
                    <a:ext uri="{9D8B030D-6E8A-4147-A177-3AD203B41FA5}">
                      <a16:colId xmlns:a16="http://schemas.microsoft.com/office/drawing/2014/main" val="20001"/>
                    </a:ext>
                  </a:extLst>
                </a:gridCol>
                <a:gridCol w="730025">
                  <a:extLst>
                    <a:ext uri="{9D8B030D-6E8A-4147-A177-3AD203B41FA5}">
                      <a16:colId xmlns:a16="http://schemas.microsoft.com/office/drawing/2014/main" val="20002"/>
                    </a:ext>
                  </a:extLst>
                </a:gridCol>
                <a:gridCol w="730025">
                  <a:extLst>
                    <a:ext uri="{9D8B030D-6E8A-4147-A177-3AD203B41FA5}">
                      <a16:colId xmlns:a16="http://schemas.microsoft.com/office/drawing/2014/main" val="20003"/>
                    </a:ext>
                  </a:extLst>
                </a:gridCol>
                <a:gridCol w="730025">
                  <a:extLst>
                    <a:ext uri="{9D8B030D-6E8A-4147-A177-3AD203B41FA5}">
                      <a16:colId xmlns:a16="http://schemas.microsoft.com/office/drawing/2014/main" val="20004"/>
                    </a:ext>
                  </a:extLst>
                </a:gridCol>
                <a:gridCol w="730025">
                  <a:extLst>
                    <a:ext uri="{9D8B030D-6E8A-4147-A177-3AD203B41FA5}">
                      <a16:colId xmlns:a16="http://schemas.microsoft.com/office/drawing/2014/main" val="20005"/>
                    </a:ext>
                  </a:extLst>
                </a:gridCol>
                <a:gridCol w="730025">
                  <a:extLst>
                    <a:ext uri="{9D8B030D-6E8A-4147-A177-3AD203B41FA5}">
                      <a16:colId xmlns:a16="http://schemas.microsoft.com/office/drawing/2014/main" val="20006"/>
                    </a:ext>
                  </a:extLst>
                </a:gridCol>
              </a:tblGrid>
              <a:tr h="629700">
                <a:tc>
                  <a:txBody>
                    <a:bodyPr/>
                    <a:lstStyle/>
                    <a:p>
                      <a:pPr marL="0" marR="0" lvl="0" indent="0" algn="ctr" rtl="0">
                        <a:lnSpc>
                          <a:spcPct val="100000"/>
                        </a:lnSpc>
                        <a:spcBef>
                          <a:spcPts val="0"/>
                        </a:spcBef>
                        <a:spcAft>
                          <a:spcPts val="0"/>
                        </a:spcAft>
                        <a:buNone/>
                      </a:pPr>
                      <a:r>
                        <a:rPr lang="fr-CA" sz="1800" u="none" strike="noStrike" cap="none"/>
                        <a:t>D</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L</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M</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M</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J</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V </a:t>
                      </a:r>
                      <a:endParaRPr sz="1800" u="none" strike="noStrike" cap="none"/>
                    </a:p>
                  </a:txBody>
                  <a:tcPr marL="91450" marR="91450" marT="45725" marB="45725"/>
                </a:tc>
                <a:tc>
                  <a:txBody>
                    <a:bodyPr/>
                    <a:lstStyle/>
                    <a:p>
                      <a:pPr marL="0" marR="0" lvl="0" indent="0" algn="ctr" rtl="0">
                        <a:lnSpc>
                          <a:spcPct val="100000"/>
                        </a:lnSpc>
                        <a:spcBef>
                          <a:spcPts val="0"/>
                        </a:spcBef>
                        <a:spcAft>
                          <a:spcPts val="0"/>
                        </a:spcAft>
                        <a:buNone/>
                      </a:pPr>
                      <a:r>
                        <a:rPr lang="fr-CA" sz="1800" u="none" strike="noStrike" cap="none"/>
                        <a:t>S</a:t>
                      </a:r>
                      <a:endParaRPr sz="1800" u="none" strike="noStrike" cap="none"/>
                    </a:p>
                  </a:txBody>
                  <a:tcPr marL="91450" marR="91450" marT="45725" marB="45725"/>
                </a:tc>
                <a:extLst>
                  <a:ext uri="{0D108BD9-81ED-4DB2-BD59-A6C34878D82A}">
                    <a16:rowId xmlns:a16="http://schemas.microsoft.com/office/drawing/2014/main" val="10000"/>
                  </a:ext>
                </a:extLst>
              </a:tr>
              <a:tr h="780850">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4</a:t>
                      </a:r>
                      <a:endParaRPr sz="1400" u="none" strike="noStrike" cap="none"/>
                    </a:p>
                  </a:txBody>
                  <a:tcPr marL="91450" marR="91450" marT="45725" marB="45725"/>
                </a:tc>
                <a:extLst>
                  <a:ext uri="{0D108BD9-81ED-4DB2-BD59-A6C34878D82A}">
                    <a16:rowId xmlns:a16="http://schemas.microsoft.com/office/drawing/2014/main" val="10001"/>
                  </a:ext>
                </a:extLst>
              </a:tr>
              <a:tr h="780850">
                <a:tc>
                  <a:txBody>
                    <a:bodyPr/>
                    <a:lstStyle/>
                    <a:p>
                      <a:pPr marL="0" marR="0" lvl="0" indent="0" algn="l" rtl="0">
                        <a:lnSpc>
                          <a:spcPct val="100000"/>
                        </a:lnSpc>
                        <a:spcBef>
                          <a:spcPts val="0"/>
                        </a:spcBef>
                        <a:spcAft>
                          <a:spcPts val="0"/>
                        </a:spcAft>
                        <a:buNone/>
                      </a:pPr>
                      <a:r>
                        <a:rPr lang="fr-CA" sz="1400" u="none" strike="noStrike" cap="none"/>
                        <a:t>5</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7</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8</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11</a:t>
                      </a:r>
                      <a:endParaRPr sz="1400" u="none" strike="noStrike" cap="none"/>
                    </a:p>
                  </a:txBody>
                  <a:tcPr marL="91450" marR="91450" marT="45725" marB="45725"/>
                </a:tc>
                <a:extLst>
                  <a:ext uri="{0D108BD9-81ED-4DB2-BD59-A6C34878D82A}">
                    <a16:rowId xmlns:a16="http://schemas.microsoft.com/office/drawing/2014/main" val="10002"/>
                  </a:ext>
                </a:extLst>
              </a:tr>
              <a:tr h="780850">
                <a:tc>
                  <a:txBody>
                    <a:bodyPr/>
                    <a:lstStyle/>
                    <a:p>
                      <a:pPr marL="0" marR="0" lvl="0" indent="0" algn="l" rtl="0">
                        <a:lnSpc>
                          <a:spcPct val="100000"/>
                        </a:lnSpc>
                        <a:spcBef>
                          <a:spcPts val="0"/>
                        </a:spcBef>
                        <a:spcAft>
                          <a:spcPts val="0"/>
                        </a:spcAft>
                        <a:buNone/>
                      </a:pPr>
                      <a:r>
                        <a:rPr lang="fr-CA" sz="1400" u="none" strike="noStrike" cap="none"/>
                        <a:t>12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14</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15</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17</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18</a:t>
                      </a:r>
                      <a:endParaRPr sz="1400" u="none" strike="noStrike" cap="none"/>
                    </a:p>
                  </a:txBody>
                  <a:tcPr marL="91450" marR="91450" marT="45725" marB="45725"/>
                </a:tc>
                <a:extLst>
                  <a:ext uri="{0D108BD9-81ED-4DB2-BD59-A6C34878D82A}">
                    <a16:rowId xmlns:a16="http://schemas.microsoft.com/office/drawing/2014/main" val="10003"/>
                  </a:ext>
                </a:extLst>
              </a:tr>
              <a:tr h="780850">
                <a:tc>
                  <a:txBody>
                    <a:bodyPr/>
                    <a:lstStyle/>
                    <a:p>
                      <a:pPr marL="0" marR="0" lvl="0" indent="0" algn="l" rtl="0">
                        <a:lnSpc>
                          <a:spcPct val="100000"/>
                        </a:lnSpc>
                        <a:spcBef>
                          <a:spcPts val="0"/>
                        </a:spcBef>
                        <a:spcAft>
                          <a:spcPts val="0"/>
                        </a:spcAft>
                        <a:buNone/>
                      </a:pPr>
                      <a:r>
                        <a:rPr lang="fr-CA" sz="1400" u="none" strike="noStrike" cap="none"/>
                        <a:t>19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21</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22</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23</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24</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25</a:t>
                      </a:r>
                      <a:endParaRPr sz="1400" u="none" strike="noStrike" cap="none"/>
                    </a:p>
                  </a:txBody>
                  <a:tcPr marL="91450" marR="91450" marT="45725" marB="45725"/>
                </a:tc>
                <a:extLst>
                  <a:ext uri="{0D108BD9-81ED-4DB2-BD59-A6C34878D82A}">
                    <a16:rowId xmlns:a16="http://schemas.microsoft.com/office/drawing/2014/main" val="10004"/>
                  </a:ext>
                </a:extLst>
              </a:tr>
              <a:tr h="780850">
                <a:tc>
                  <a:txBody>
                    <a:bodyPr/>
                    <a:lstStyle/>
                    <a:p>
                      <a:pPr marL="0" marR="0" lvl="0" indent="0" algn="l" rtl="0">
                        <a:lnSpc>
                          <a:spcPct val="100000"/>
                        </a:lnSpc>
                        <a:spcBef>
                          <a:spcPts val="0"/>
                        </a:spcBef>
                        <a:spcAft>
                          <a:spcPts val="0"/>
                        </a:spcAft>
                        <a:buNone/>
                      </a:pPr>
                      <a:r>
                        <a:rPr lang="fr-CA" sz="1400" u="none" strike="noStrike" cap="none"/>
                        <a:t>26</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27</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28</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29</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r-CA" sz="1400" u="none" strike="noStrike" cap="none"/>
                        <a:t>30</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extLst>
                  <a:ext uri="{0D108BD9-81ED-4DB2-BD59-A6C34878D82A}">
                    <a16:rowId xmlns:a16="http://schemas.microsoft.com/office/drawing/2014/main" val="10005"/>
                  </a:ext>
                </a:extLst>
              </a:tr>
            </a:tbl>
          </a:graphicData>
        </a:graphic>
      </p:graphicFrame>
      <p:sp>
        <p:nvSpPr>
          <p:cNvPr id="748" name="Google Shape;748;p80"/>
          <p:cNvSpPr txBox="1"/>
          <p:nvPr>
            <p:custDataLst>
              <p:tags r:id="rId12"/>
            </p:custDataLst>
          </p:nvPr>
        </p:nvSpPr>
        <p:spPr>
          <a:xfrm>
            <a:off x="682389" y="1293657"/>
            <a:ext cx="5110139" cy="47819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2400" b="1" i="0" u="none" strike="noStrike" cap="none">
                <a:solidFill>
                  <a:srgbClr val="000000"/>
                </a:solidFill>
                <a:latin typeface="Arial"/>
                <a:ea typeface="Arial"/>
                <a:cs typeface="Arial"/>
                <a:sym typeface="Arial"/>
              </a:rPr>
              <a:t>MAI</a:t>
            </a:r>
            <a:endParaRPr sz="2400" b="1" i="0" u="none" strike="noStrike" cap="none">
              <a:solidFill>
                <a:srgbClr val="000000"/>
              </a:solidFill>
              <a:latin typeface="Arial"/>
              <a:ea typeface="Arial"/>
              <a:cs typeface="Arial"/>
              <a:sym typeface="Arial"/>
            </a:endParaRPr>
          </a:p>
        </p:txBody>
      </p:sp>
      <p:sp>
        <p:nvSpPr>
          <p:cNvPr id="749" name="Google Shape;749;p80"/>
          <p:cNvSpPr txBox="1"/>
          <p:nvPr>
            <p:custDataLst>
              <p:tags r:id="rId13"/>
            </p:custDataLst>
          </p:nvPr>
        </p:nvSpPr>
        <p:spPr>
          <a:xfrm>
            <a:off x="6399472" y="1283485"/>
            <a:ext cx="5110139" cy="47819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fr-CA" sz="2400" b="1" i="0" u="none" strike="noStrike" cap="none">
                <a:solidFill>
                  <a:srgbClr val="000000"/>
                </a:solidFill>
                <a:latin typeface="Arial"/>
                <a:ea typeface="Arial"/>
                <a:cs typeface="Arial"/>
                <a:sym typeface="Arial"/>
              </a:rPr>
              <a:t>JUIN</a:t>
            </a:r>
            <a:endParaRPr sz="2400" b="1" i="0" u="none" strike="noStrike" cap="none">
              <a:solidFill>
                <a:srgbClr val="000000"/>
              </a:solidFill>
              <a:latin typeface="Arial"/>
              <a:ea typeface="Arial"/>
              <a:cs typeface="Arial"/>
              <a:sym typeface="Arial"/>
            </a:endParaRPr>
          </a:p>
        </p:txBody>
      </p:sp>
      <p:pic>
        <p:nvPicPr>
          <p:cNvPr id="750" name="Google Shape;750;p80"/>
          <p:cNvPicPr preferRelativeResize="0"/>
          <p:nvPr>
            <p:custDataLst>
              <p:tags r:id="rId14"/>
            </p:custDataLst>
          </p:nvPr>
        </p:nvPicPr>
        <p:blipFill rotWithShape="1">
          <a:blip r:embed="rId18">
            <a:alphaModFix/>
          </a:blip>
          <a:srcRect r="56710"/>
          <a:stretch/>
        </p:blipFill>
        <p:spPr>
          <a:xfrm>
            <a:off x="7269924" y="3429000"/>
            <a:ext cx="470634" cy="49573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sp>
        <p:nvSpPr>
          <p:cNvPr id="756" name="Google Shape;756;p15"/>
          <p:cNvSpPr/>
          <p:nvPr>
            <p:custDataLst>
              <p:tags r:id="rId1"/>
            </p:custDataLst>
          </p:nvPr>
        </p:nvSpPr>
        <p:spPr>
          <a:xfrm>
            <a:off x="0" y="0"/>
            <a:ext cx="12192000" cy="6858000"/>
          </a:xfrm>
          <a:prstGeom prst="rect">
            <a:avLst/>
          </a:prstGeom>
          <a:solidFill>
            <a:srgbClr val="44A8D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57" name="Google Shape;757;p15"/>
          <p:cNvSpPr/>
          <p:nvPr>
            <p:custDataLst>
              <p:tags r:id="rId2"/>
            </p:custDataLst>
          </p:nvPr>
        </p:nvSpPr>
        <p:spPr>
          <a:xfrm>
            <a:off x="-12700" y="3424604"/>
            <a:ext cx="12204700" cy="1524855"/>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sp>
        <p:nvSpPr>
          <p:cNvPr id="758" name="Google Shape;758;p15"/>
          <p:cNvSpPr/>
          <p:nvPr>
            <p:custDataLst>
              <p:tags r:id="rId3"/>
            </p:custDataLst>
          </p:nvPr>
        </p:nvSpPr>
        <p:spPr>
          <a:xfrm>
            <a:off x="850900" y="3692162"/>
            <a:ext cx="10477500" cy="84638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fr-CA" sz="3200" b="0" i="0" u="none" strike="noStrike" cap="none">
                <a:solidFill>
                  <a:schemeClr val="lt1"/>
                </a:solidFill>
                <a:latin typeface="Arial"/>
                <a:ea typeface="Arial"/>
                <a:cs typeface="Arial"/>
                <a:sym typeface="Arial"/>
              </a:rPr>
              <a:t>Les systèmes de traitement de l’eau</a:t>
            </a:r>
            <a:endParaRPr/>
          </a:p>
          <a:p>
            <a:pPr marL="0" marR="0" lvl="0" indent="0" algn="ctr" rtl="0">
              <a:lnSpc>
                <a:spcPct val="100000"/>
              </a:lnSpc>
              <a:spcBef>
                <a:spcPts val="600"/>
              </a:spcBef>
              <a:spcAft>
                <a:spcPts val="0"/>
              </a:spcAft>
              <a:buNone/>
            </a:pPr>
            <a:r>
              <a:rPr lang="fr-CA" sz="1800" b="0" i="0" u="none" strike="noStrike" cap="none">
                <a:solidFill>
                  <a:schemeClr val="lt1"/>
                </a:solidFill>
                <a:latin typeface="Arial"/>
                <a:ea typeface="Arial"/>
                <a:cs typeface="Arial"/>
                <a:sym typeface="Arial"/>
              </a:rPr>
              <a:t>Voir </a:t>
            </a:r>
            <a:r>
              <a:rPr lang="fr-CA" sz="1800" b="0" i="0" u="sng" strike="noStrike" cap="none">
                <a:solidFill>
                  <a:srgbClr val="BBD6EE"/>
                </a:solidFill>
                <a:latin typeface="Arial"/>
                <a:ea typeface="Arial"/>
                <a:cs typeface="Arial"/>
                <a:sym typeface="Arial"/>
                <a:hlinkClick r:id="rId12">
                  <a:extLst>
                    <a:ext uri="{A12FA001-AC4F-418D-AE19-62706E023703}">
                      <ahyp:hlinkClr xmlns:ahyp="http://schemas.microsoft.com/office/drawing/2018/hyperlinkcolor" val="tx"/>
                    </a:ext>
                  </a:extLst>
                </a:hlinkClick>
              </a:rPr>
              <a:t>https://moneaumonpuits.ca/analyser-votre-eau/quoi-faire-si-votre-eau-contient-des-contaminants</a:t>
            </a:r>
            <a:r>
              <a:rPr lang="fr-CA" sz="1800" b="0" i="0" u="none" strike="noStrike" cap="none">
                <a:solidFill>
                  <a:schemeClr val="lt1"/>
                </a:solidFill>
                <a:latin typeface="Arial"/>
                <a:ea typeface="Arial"/>
                <a:cs typeface="Arial"/>
                <a:sym typeface="Arial"/>
              </a:rPr>
              <a:t>/</a:t>
            </a:r>
            <a:endParaRPr sz="1800" b="0" i="0" u="none" strike="noStrike" cap="none">
              <a:solidFill>
                <a:srgbClr val="63EDF2"/>
              </a:solidFill>
              <a:latin typeface="Arial"/>
              <a:ea typeface="Arial"/>
              <a:cs typeface="Arial"/>
              <a:sym typeface="Arial"/>
            </a:endParaRPr>
          </a:p>
        </p:txBody>
      </p:sp>
      <p:sp>
        <p:nvSpPr>
          <p:cNvPr id="759" name="Google Shape;759;p15"/>
          <p:cNvSpPr/>
          <p:nvPr>
            <p:custDataLst>
              <p:tags r:id="rId4"/>
            </p:custDataLst>
          </p:nvPr>
        </p:nvSpPr>
        <p:spPr>
          <a:xfrm>
            <a:off x="-1" y="2762957"/>
            <a:ext cx="12201525" cy="30777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fr-CA" sz="2000" b="0" i="0" u="none" strike="noStrike" cap="none">
                <a:solidFill>
                  <a:schemeClr val="lt1"/>
                </a:solidFill>
                <a:latin typeface="Arial"/>
                <a:ea typeface="Arial"/>
                <a:cs typeface="Arial"/>
                <a:sym typeface="Arial"/>
              </a:rPr>
              <a:t>Section 8</a:t>
            </a:r>
            <a:endParaRPr sz="1400" b="0" i="0" u="none" strike="noStrike" cap="none">
              <a:solidFill>
                <a:srgbClr val="000000"/>
              </a:solidFill>
              <a:latin typeface="Arial"/>
              <a:ea typeface="Arial"/>
              <a:cs typeface="Arial"/>
              <a:sym typeface="Arial"/>
            </a:endParaRPr>
          </a:p>
        </p:txBody>
      </p:sp>
      <p:pic>
        <p:nvPicPr>
          <p:cNvPr id="760" name="Google Shape;760;p15"/>
          <p:cNvPicPr preferRelativeResize="0"/>
          <p:nvPr>
            <p:custDataLst>
              <p:tags r:id="rId5"/>
            </p:custDataLst>
          </p:nvPr>
        </p:nvPicPr>
        <p:blipFill rotWithShape="1">
          <a:blip r:embed="rId13">
            <a:alphaModFix/>
          </a:blip>
          <a:srcRect/>
          <a:stretch/>
        </p:blipFill>
        <p:spPr>
          <a:xfrm>
            <a:off x="6006370" y="1880863"/>
            <a:ext cx="179259" cy="619258"/>
          </a:xfrm>
          <a:prstGeom prst="rect">
            <a:avLst/>
          </a:prstGeom>
          <a:noFill/>
          <a:ln>
            <a:noFill/>
          </a:ln>
        </p:spPr>
      </p:pic>
      <p:pic>
        <p:nvPicPr>
          <p:cNvPr id="761" name="Google Shape;761;p15"/>
          <p:cNvPicPr preferRelativeResize="0"/>
          <p:nvPr>
            <p:custDataLst>
              <p:tags r:id="rId6"/>
            </p:custDataLst>
          </p:nvPr>
        </p:nvPicPr>
        <p:blipFill rotWithShape="1">
          <a:blip r:embed="rId14">
            <a:alphaModFix/>
          </a:blip>
          <a:srcRect t="26334"/>
          <a:stretch/>
        </p:blipFill>
        <p:spPr>
          <a:xfrm>
            <a:off x="-6350" y="4825469"/>
            <a:ext cx="12192000" cy="2032531"/>
          </a:xfrm>
          <a:prstGeom prst="rect">
            <a:avLst/>
          </a:prstGeom>
          <a:noFill/>
          <a:ln>
            <a:noFill/>
          </a:ln>
        </p:spPr>
      </p:pic>
      <p:pic>
        <p:nvPicPr>
          <p:cNvPr id="762" name="Google Shape;762;p15"/>
          <p:cNvPicPr preferRelativeResize="0"/>
          <p:nvPr>
            <p:custDataLst>
              <p:tags r:id="rId7"/>
            </p:custDataLst>
          </p:nvPr>
        </p:nvPicPr>
        <p:blipFill rotWithShape="1">
          <a:blip r:embed="rId15">
            <a:alphaModFix/>
          </a:blip>
          <a:srcRect/>
          <a:stretch/>
        </p:blipFill>
        <p:spPr>
          <a:xfrm>
            <a:off x="6464150" y="995031"/>
            <a:ext cx="456296" cy="622996"/>
          </a:xfrm>
          <a:prstGeom prst="rect">
            <a:avLst/>
          </a:prstGeom>
          <a:noFill/>
          <a:ln>
            <a:noFill/>
          </a:ln>
        </p:spPr>
      </p:pic>
      <p:pic>
        <p:nvPicPr>
          <p:cNvPr id="763" name="Google Shape;763;p15"/>
          <p:cNvPicPr preferRelativeResize="0"/>
          <p:nvPr>
            <p:custDataLst>
              <p:tags r:id="rId8"/>
            </p:custDataLst>
          </p:nvPr>
        </p:nvPicPr>
        <p:blipFill rotWithShape="1">
          <a:blip r:embed="rId15">
            <a:alphaModFix/>
          </a:blip>
          <a:srcRect/>
          <a:stretch/>
        </p:blipFill>
        <p:spPr>
          <a:xfrm>
            <a:off x="5879948" y="995031"/>
            <a:ext cx="456296" cy="622996"/>
          </a:xfrm>
          <a:prstGeom prst="rect">
            <a:avLst/>
          </a:prstGeom>
          <a:noFill/>
          <a:ln>
            <a:noFill/>
          </a:ln>
        </p:spPr>
      </p:pic>
      <p:pic>
        <p:nvPicPr>
          <p:cNvPr id="764" name="Google Shape;764;p15"/>
          <p:cNvPicPr preferRelativeResize="0"/>
          <p:nvPr>
            <p:custDataLst>
              <p:tags r:id="rId9"/>
            </p:custDataLst>
          </p:nvPr>
        </p:nvPicPr>
        <p:blipFill rotWithShape="1">
          <a:blip r:embed="rId15">
            <a:alphaModFix/>
          </a:blip>
          <a:srcRect/>
          <a:stretch/>
        </p:blipFill>
        <p:spPr>
          <a:xfrm>
            <a:off x="5295746" y="995031"/>
            <a:ext cx="456296" cy="622996"/>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0" name="Google Shape;770;p81"/>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71" name="Google Shape;771;p81"/>
          <p:cNvPicPr preferRelativeResize="0"/>
          <p:nvPr>
            <p:custDataLst>
              <p:tags r:id="rId2"/>
            </p:custDataLst>
          </p:nvPr>
        </p:nvPicPr>
        <p:blipFill rotWithShape="1">
          <a:blip r:embed="rId8">
            <a:alphaModFix/>
          </a:blip>
          <a:srcRect/>
          <a:stretch/>
        </p:blipFill>
        <p:spPr>
          <a:xfrm>
            <a:off x="605052" y="233411"/>
            <a:ext cx="456296" cy="644209"/>
          </a:xfrm>
          <a:prstGeom prst="rect">
            <a:avLst/>
          </a:prstGeom>
          <a:noFill/>
          <a:ln>
            <a:noFill/>
          </a:ln>
        </p:spPr>
      </p:pic>
      <p:sp>
        <p:nvSpPr>
          <p:cNvPr id="772" name="Google Shape;772;p81"/>
          <p:cNvSpPr txBox="1">
            <a:spLocks noGrp="1"/>
          </p:cNvSpPr>
          <p:nvPr>
            <p:ph type="title"/>
            <p:custDataLst>
              <p:tags r:id="rId3"/>
            </p:custDataLst>
          </p:nvPr>
        </p:nvSpPr>
        <p:spPr>
          <a:xfrm>
            <a:off x="1666401" y="112318"/>
            <a:ext cx="9920548" cy="886397"/>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Quand songer à installer un système de traitement de l’eau?</a:t>
            </a:r>
            <a:endParaRPr sz="3200" b="1" dirty="0">
              <a:solidFill>
                <a:schemeClr val="lt1"/>
              </a:solidFill>
            </a:endParaRPr>
          </a:p>
        </p:txBody>
      </p:sp>
      <p:sp>
        <p:nvSpPr>
          <p:cNvPr id="773" name="Google Shape;773;p81"/>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49</a:t>
            </a:fld>
            <a:endParaRPr>
              <a:solidFill>
                <a:srgbClr val="2D336B"/>
              </a:solidFill>
              <a:latin typeface="Arial"/>
              <a:ea typeface="Arial"/>
              <a:cs typeface="Arial"/>
              <a:sym typeface="Arial"/>
            </a:endParaRPr>
          </a:p>
        </p:txBody>
      </p:sp>
      <p:sp>
        <p:nvSpPr>
          <p:cNvPr id="774" name="Google Shape;774;p81"/>
          <p:cNvSpPr txBox="1">
            <a:spLocks noGrp="1"/>
          </p:cNvSpPr>
          <p:nvPr>
            <p:ph type="body" idx="1"/>
            <p:custDataLst>
              <p:tags r:id="rId5"/>
            </p:custDataLst>
          </p:nvPr>
        </p:nvSpPr>
        <p:spPr>
          <a:xfrm>
            <a:off x="717451" y="1576554"/>
            <a:ext cx="10757097" cy="4776717"/>
          </a:xfrm>
          <a:prstGeom prst="rect">
            <a:avLst/>
          </a:prstGeom>
          <a:noFill/>
          <a:ln>
            <a:noFill/>
          </a:ln>
        </p:spPr>
        <p:txBody>
          <a:bodyPr spcFirstLastPara="1" wrap="square" lIns="91425" tIns="45700" rIns="91425" bIns="45700" anchor="t" anchorCtr="0">
            <a:normAutofit/>
          </a:bodyPr>
          <a:lstStyle/>
          <a:p>
            <a:pPr marL="725488" lvl="0" indent="-457200" algn="l" rtl="0">
              <a:lnSpc>
                <a:spcPct val="120000"/>
              </a:lnSpc>
              <a:spcBef>
                <a:spcPts val="600"/>
              </a:spcBef>
              <a:spcAft>
                <a:spcPts val="0"/>
              </a:spcAft>
              <a:buSzPts val="2400"/>
              <a:buChar char="•"/>
            </a:pPr>
            <a:r>
              <a:rPr lang="fr-CA">
                <a:solidFill>
                  <a:srgbClr val="002060"/>
                </a:solidFill>
              </a:rPr>
              <a:t>Votre eau contient une concentration en nitrates, en autres minéraux ou en métaux pouvant être nuisible à votre santé</a:t>
            </a:r>
            <a:endParaRPr/>
          </a:p>
          <a:p>
            <a:pPr marL="725488" lvl="0" indent="-457200" algn="l" rtl="0">
              <a:lnSpc>
                <a:spcPct val="120000"/>
              </a:lnSpc>
              <a:spcBef>
                <a:spcPts val="1800"/>
              </a:spcBef>
              <a:spcAft>
                <a:spcPts val="0"/>
              </a:spcAft>
              <a:buSzPts val="2400"/>
              <a:buChar char="•"/>
            </a:pPr>
            <a:r>
              <a:rPr lang="fr-CA">
                <a:solidFill>
                  <a:srgbClr val="002060"/>
                </a:solidFill>
              </a:rPr>
              <a:t>Vous avez cherché la source de contamination microbiologique, tenté de la corriger et de désinfecter le puits, mais la contamination microbiologique revient encore.</a:t>
            </a:r>
            <a:endParaRPr/>
          </a:p>
          <a:p>
            <a:pPr marL="725488" lvl="0" indent="-457200" algn="l" rtl="0">
              <a:lnSpc>
                <a:spcPct val="120000"/>
              </a:lnSpc>
              <a:spcBef>
                <a:spcPts val="1800"/>
              </a:spcBef>
              <a:spcAft>
                <a:spcPts val="0"/>
              </a:spcAft>
              <a:buSzPts val="2400"/>
              <a:buChar char="•"/>
            </a:pPr>
            <a:r>
              <a:rPr lang="fr-CA">
                <a:solidFill>
                  <a:srgbClr val="002060"/>
                </a:solidFill>
              </a:rPr>
              <a:t>Vous n’êtes pas en mesure d’éliminer la source de contamination</a:t>
            </a:r>
            <a:endParaRPr/>
          </a:p>
          <a:p>
            <a:pPr marL="725488" lvl="0" indent="-457200" algn="l" rtl="0">
              <a:lnSpc>
                <a:spcPct val="120000"/>
              </a:lnSpc>
              <a:spcBef>
                <a:spcPts val="1800"/>
              </a:spcBef>
              <a:spcAft>
                <a:spcPts val="1200"/>
              </a:spcAft>
              <a:buSzPts val="2400"/>
              <a:buChar char="•"/>
            </a:pPr>
            <a:r>
              <a:rPr lang="fr-CA">
                <a:solidFill>
                  <a:srgbClr val="002060"/>
                </a:solidFill>
              </a:rPr>
              <a:t>Pour des raisons esthétiques (goût, odeur, couleur…)</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79"/>
        <p:cNvGrpSpPr/>
        <p:nvPr/>
      </p:nvGrpSpPr>
      <p:grpSpPr>
        <a:xfrm>
          <a:off x="0" y="0"/>
          <a:ext cx="0" cy="0"/>
          <a:chOff x="0" y="0"/>
          <a:chExt cx="0" cy="0"/>
        </a:xfrm>
      </p:grpSpPr>
      <p:sp>
        <p:nvSpPr>
          <p:cNvPr id="780" name="Google Shape;780;p82"/>
          <p:cNvSpPr/>
          <p:nvPr>
            <p:custDataLst>
              <p:tags r:id="rId1"/>
            </p:custDataLst>
          </p:nvPr>
        </p:nvSpPr>
        <p:spPr>
          <a:xfrm>
            <a:off x="0" y="0"/>
            <a:ext cx="12204700" cy="1111033"/>
          </a:xfrm>
          <a:prstGeom prst="rect">
            <a:avLst/>
          </a:prstGeom>
          <a:solidFill>
            <a:srgbClr val="00276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0060AB"/>
              </a:solidFill>
              <a:latin typeface="Arial"/>
              <a:ea typeface="Arial"/>
              <a:cs typeface="Arial"/>
              <a:sym typeface="Arial"/>
            </a:endParaRPr>
          </a:p>
        </p:txBody>
      </p:sp>
      <p:pic>
        <p:nvPicPr>
          <p:cNvPr id="781" name="Google Shape;781;p82"/>
          <p:cNvPicPr preferRelativeResize="0"/>
          <p:nvPr>
            <p:custDataLst>
              <p:tags r:id="rId2"/>
            </p:custDataLst>
          </p:nvPr>
        </p:nvPicPr>
        <p:blipFill rotWithShape="1">
          <a:blip r:embed="rId9">
            <a:alphaModFix/>
          </a:blip>
          <a:srcRect/>
          <a:stretch/>
        </p:blipFill>
        <p:spPr>
          <a:xfrm>
            <a:off x="483446" y="233411"/>
            <a:ext cx="456296" cy="644209"/>
          </a:xfrm>
          <a:prstGeom prst="rect">
            <a:avLst/>
          </a:prstGeom>
          <a:noFill/>
          <a:ln>
            <a:noFill/>
          </a:ln>
        </p:spPr>
      </p:pic>
      <p:sp>
        <p:nvSpPr>
          <p:cNvPr id="782" name="Google Shape;782;p82"/>
          <p:cNvSpPr txBox="1">
            <a:spLocks noGrp="1"/>
          </p:cNvSpPr>
          <p:nvPr>
            <p:ph type="title"/>
            <p:custDataLst>
              <p:tags r:id="rId3"/>
            </p:custDataLst>
          </p:nvPr>
        </p:nvSpPr>
        <p:spPr>
          <a:xfrm>
            <a:off x="1201003" y="112318"/>
            <a:ext cx="10507551" cy="886397"/>
          </a:xfrm>
          <a:prstGeom prst="rect">
            <a:avLst/>
          </a:prstGeom>
          <a:noFill/>
          <a:ln>
            <a:noFill/>
          </a:ln>
        </p:spPr>
        <p:txBody>
          <a:bodyPr spcFirstLastPara="1" wrap="square" lIns="0" tIns="0" rIns="0" bIns="0" anchor="ctr" anchorCtr="0">
            <a:spAutoFit/>
          </a:bodyPr>
          <a:lstStyle/>
          <a:p>
            <a:pPr marL="0" lvl="0" indent="0" algn="l" rtl="0">
              <a:lnSpc>
                <a:spcPct val="90000"/>
              </a:lnSpc>
              <a:spcBef>
                <a:spcPts val="0"/>
              </a:spcBef>
              <a:spcAft>
                <a:spcPts val="0"/>
              </a:spcAft>
              <a:buClr>
                <a:srgbClr val="1679AD"/>
              </a:buClr>
              <a:buSzPts val="3600"/>
              <a:buFont typeface="Arial"/>
              <a:buNone/>
            </a:pPr>
            <a:r>
              <a:rPr lang="fr-CA" sz="3200" b="1" dirty="0">
                <a:solidFill>
                  <a:schemeClr val="lt1"/>
                </a:solidFill>
                <a:latin typeface="Arial"/>
                <a:ea typeface="Arial"/>
                <a:cs typeface="Arial"/>
                <a:sym typeface="Arial"/>
              </a:rPr>
              <a:t>Tableau </a:t>
            </a:r>
            <a:br>
              <a:rPr lang="fr-CA" sz="3200" b="1" dirty="0">
                <a:solidFill>
                  <a:schemeClr val="lt1"/>
                </a:solidFill>
                <a:latin typeface="Arial"/>
                <a:ea typeface="Arial"/>
                <a:cs typeface="Arial"/>
                <a:sym typeface="Arial"/>
              </a:rPr>
            </a:br>
            <a:r>
              <a:rPr lang="fr-CA" sz="3200" b="1" dirty="0">
                <a:solidFill>
                  <a:schemeClr val="lt1"/>
                </a:solidFill>
                <a:latin typeface="Arial"/>
                <a:ea typeface="Arial"/>
                <a:cs typeface="Arial"/>
                <a:sym typeface="Arial"/>
              </a:rPr>
              <a:t>Traitements de l’eau vs Contaminants</a:t>
            </a:r>
            <a:endParaRPr sz="3200" b="1" dirty="0">
              <a:solidFill>
                <a:schemeClr val="lt1"/>
              </a:solidFill>
            </a:endParaRPr>
          </a:p>
        </p:txBody>
      </p:sp>
      <p:sp>
        <p:nvSpPr>
          <p:cNvPr id="783" name="Google Shape;783;p82"/>
          <p:cNvSpPr txBox="1">
            <a:spLocks noGrp="1"/>
          </p:cNvSpPr>
          <p:nvPr>
            <p:ph type="sldNum" idx="12"/>
            <p:custDataLst>
              <p:tags r:id="rId4"/>
            </p:custDataLst>
          </p:nvPr>
        </p:nvSpPr>
        <p:spPr>
          <a:xfrm>
            <a:off x="9185884" y="6254162"/>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fr-CA">
                <a:solidFill>
                  <a:srgbClr val="2D336B"/>
                </a:solidFill>
                <a:latin typeface="Arial"/>
                <a:ea typeface="Arial"/>
                <a:cs typeface="Arial"/>
                <a:sym typeface="Arial"/>
              </a:rPr>
              <a:t>50</a:t>
            </a:fld>
            <a:endParaRPr>
              <a:solidFill>
                <a:srgbClr val="2D336B"/>
              </a:solidFill>
              <a:latin typeface="Arial"/>
              <a:ea typeface="Arial"/>
              <a:cs typeface="Arial"/>
              <a:sym typeface="Arial"/>
            </a:endParaRPr>
          </a:p>
        </p:txBody>
      </p:sp>
      <p:pic>
        <p:nvPicPr>
          <p:cNvPr id="784" name="Google Shape;784;p82"/>
          <p:cNvPicPr preferRelativeResize="0"/>
          <p:nvPr>
            <p:custDataLst>
              <p:tags r:id="rId5"/>
            </p:custDataLst>
          </p:nvPr>
        </p:nvPicPr>
        <p:blipFill rotWithShape="1">
          <a:blip r:embed="rId10">
            <a:alphaModFix/>
          </a:blip>
          <a:srcRect/>
          <a:stretch/>
        </p:blipFill>
        <p:spPr>
          <a:xfrm>
            <a:off x="1201003" y="1111033"/>
            <a:ext cx="10085696" cy="4562448"/>
          </a:xfrm>
          <a:prstGeom prst="rect">
            <a:avLst/>
          </a:prstGeom>
          <a:noFill/>
          <a:ln>
            <a:noFill/>
          </a:ln>
        </p:spPr>
      </p:pic>
      <p:pic>
        <p:nvPicPr>
          <p:cNvPr id="785" name="Google Shape;785;p82"/>
          <p:cNvPicPr preferRelativeResize="0"/>
          <p:nvPr>
            <p:custDataLst>
              <p:tags r:id="rId6"/>
            </p:custDataLst>
          </p:nvPr>
        </p:nvPicPr>
        <p:blipFill rotWithShape="1">
          <a:blip r:embed="rId11">
            <a:alphaModFix/>
          </a:blip>
          <a:srcRect/>
          <a:stretch/>
        </p:blipFill>
        <p:spPr>
          <a:xfrm>
            <a:off x="4171851" y="5803289"/>
            <a:ext cx="3848298" cy="901746"/>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35"/>
          <p:cNvSpPr/>
          <p:nvPr>
            <p:custDataLst>
              <p:tags r:id="rId1"/>
            </p:custDataLst>
          </p:nvPr>
        </p:nvSpPr>
        <p:spPr>
          <a:xfrm>
            <a:off x="0" y="0"/>
            <a:ext cx="12192000" cy="6858000"/>
          </a:xfrm>
          <a:prstGeom prst="rect">
            <a:avLst/>
          </a:prstGeom>
          <a:solidFill>
            <a:srgbClr val="010E1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792" name="Google Shape;792;p35"/>
          <p:cNvPicPr preferRelativeResize="0"/>
          <p:nvPr>
            <p:custDataLst>
              <p:tags r:id="rId2"/>
            </p:custDataLst>
          </p:nvPr>
        </p:nvPicPr>
        <p:blipFill rotWithShape="1">
          <a:blip r:embed="rId8">
            <a:alphaModFix/>
          </a:blip>
          <a:srcRect t="28913"/>
          <a:stretch/>
        </p:blipFill>
        <p:spPr>
          <a:xfrm>
            <a:off x="0" y="4900614"/>
            <a:ext cx="12192000" cy="1961344"/>
          </a:xfrm>
          <a:prstGeom prst="rect">
            <a:avLst/>
          </a:prstGeom>
          <a:noFill/>
          <a:ln>
            <a:noFill/>
          </a:ln>
        </p:spPr>
      </p:pic>
      <p:sp>
        <p:nvSpPr>
          <p:cNvPr id="793" name="Google Shape;793;p35"/>
          <p:cNvSpPr/>
          <p:nvPr>
            <p:custDataLst>
              <p:tags r:id="rId3"/>
            </p:custDataLst>
          </p:nvPr>
        </p:nvSpPr>
        <p:spPr>
          <a:xfrm>
            <a:off x="2202629" y="3429000"/>
            <a:ext cx="7786747"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fr-CA" sz="3200" b="0" i="0" u="none" strike="noStrike" cap="none">
                <a:solidFill>
                  <a:schemeClr val="lt1"/>
                </a:solidFill>
                <a:latin typeface="Arial"/>
                <a:ea typeface="Arial"/>
                <a:cs typeface="Arial"/>
                <a:sym typeface="Arial"/>
              </a:rPr>
              <a:t>Questions, commentaires, échanges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fr-CA" sz="2400" b="0" i="0" u="none" strike="noStrike" cap="none">
                <a:solidFill>
                  <a:schemeClr val="lt1"/>
                </a:solidFill>
                <a:latin typeface="Arial"/>
                <a:ea typeface="Arial"/>
                <a:cs typeface="Arial"/>
                <a:sym typeface="Arial"/>
              </a:rPr>
              <a:t>Pour plus d’information, visitez www.moneaumonpuits.ca</a:t>
            </a:r>
            <a:endParaRPr sz="1400" b="0" i="0" u="none" strike="noStrike" cap="none">
              <a:solidFill>
                <a:srgbClr val="000000"/>
              </a:solidFill>
              <a:latin typeface="Arial"/>
              <a:ea typeface="Arial"/>
              <a:cs typeface="Arial"/>
              <a:sym typeface="Arial"/>
            </a:endParaRPr>
          </a:p>
        </p:txBody>
      </p:sp>
      <p:pic>
        <p:nvPicPr>
          <p:cNvPr id="794" name="Google Shape;794;p35"/>
          <p:cNvPicPr preferRelativeResize="0"/>
          <p:nvPr>
            <p:custDataLst>
              <p:tags r:id="rId4"/>
            </p:custDataLst>
          </p:nvPr>
        </p:nvPicPr>
        <p:blipFill rotWithShape="1">
          <a:blip r:embed="rId9">
            <a:alphaModFix/>
          </a:blip>
          <a:srcRect/>
          <a:stretch/>
        </p:blipFill>
        <p:spPr>
          <a:xfrm>
            <a:off x="6006370" y="2715841"/>
            <a:ext cx="179259" cy="619258"/>
          </a:xfrm>
          <a:prstGeom prst="rect">
            <a:avLst/>
          </a:prstGeom>
          <a:noFill/>
          <a:ln>
            <a:noFill/>
          </a:ln>
        </p:spPr>
      </p:pic>
      <p:grpSp>
        <p:nvGrpSpPr>
          <p:cNvPr id="795" name="Google Shape;795;p35"/>
          <p:cNvGrpSpPr/>
          <p:nvPr>
            <p:custDataLst>
              <p:tags r:id="rId5"/>
            </p:custDataLst>
          </p:nvPr>
        </p:nvGrpSpPr>
        <p:grpSpPr>
          <a:xfrm>
            <a:off x="5365750" y="1556037"/>
            <a:ext cx="1468476" cy="1016000"/>
            <a:chOff x="5365750" y="1812925"/>
            <a:chExt cx="1468476" cy="1016000"/>
          </a:xfrm>
        </p:grpSpPr>
        <p:pic>
          <p:nvPicPr>
            <p:cNvPr id="796" name="Google Shape;796;p35"/>
            <p:cNvPicPr preferRelativeResize="0"/>
            <p:nvPr/>
          </p:nvPicPr>
          <p:blipFill rotWithShape="1">
            <a:blip r:embed="rId10">
              <a:alphaModFix/>
            </a:blip>
            <a:srcRect/>
            <a:stretch/>
          </p:blipFill>
          <p:spPr>
            <a:xfrm>
              <a:off x="5365750" y="1907458"/>
              <a:ext cx="1054100" cy="913553"/>
            </a:xfrm>
            <a:prstGeom prst="rect">
              <a:avLst/>
            </a:prstGeom>
            <a:noFill/>
            <a:ln>
              <a:noFill/>
            </a:ln>
          </p:spPr>
        </p:pic>
        <p:pic>
          <p:nvPicPr>
            <p:cNvPr id="797" name="Google Shape;797;p35"/>
            <p:cNvPicPr preferRelativeResize="0"/>
            <p:nvPr/>
          </p:nvPicPr>
          <p:blipFill rotWithShape="1">
            <a:blip r:embed="rId11">
              <a:alphaModFix/>
            </a:blip>
            <a:srcRect/>
            <a:stretch/>
          </p:blipFill>
          <p:spPr>
            <a:xfrm>
              <a:off x="6090086" y="1812925"/>
              <a:ext cx="744140" cy="1016000"/>
            </a:xfrm>
            <a:prstGeom prst="rect">
              <a:avLst/>
            </a:prstGeom>
            <a:noFill/>
            <a:ln>
              <a:noFill/>
            </a:ln>
          </p:spPr>
        </p:pic>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5"/>
</p:tagLst>
</file>

<file path=ppt/tags/tag6.xml><?xml version="1.0" encoding="utf-8"?>
<p:tagLst xmlns:a="http://schemas.openxmlformats.org/drawingml/2006/main" xmlns:r="http://schemas.openxmlformats.org/officeDocument/2006/relationships" xmlns:p="http://schemas.openxmlformats.org/presentationml/2006/main">
  <p:tag name="NUM" val="6"/>
</p:tagLst>
</file>

<file path=ppt/tags/tag7.xml><?xml version="1.0" encoding="utf-8"?>
<p:tagLst xmlns:a="http://schemas.openxmlformats.org/drawingml/2006/main" xmlns:r="http://schemas.openxmlformats.org/officeDocument/2006/relationships" xmlns:p="http://schemas.openxmlformats.org/presentationml/2006/main">
  <p:tag name="NUM" val="7"/>
</p:tagLst>
</file>

<file path=ppt/tags/tag8.xml><?xml version="1.0" encoding="utf-8"?>
<p:tagLst xmlns:a="http://schemas.openxmlformats.org/drawingml/2006/main" xmlns:r="http://schemas.openxmlformats.org/officeDocument/2006/relationships" xmlns:p="http://schemas.openxmlformats.org/presentationml/2006/main">
  <p:tag name="NUM" val="8"/>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4"/>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4"/>
</p:tagLst>
</file>

<file path=ppt/tags/tag17.xml><?xml version="1.0" encoding="utf-8"?>
<p:tagLst xmlns:a="http://schemas.openxmlformats.org/drawingml/2006/main" xmlns:r="http://schemas.openxmlformats.org/officeDocument/2006/relationships" xmlns:p="http://schemas.openxmlformats.org/presentationml/2006/main">
  <p:tag name="NUM" val="5"/>
</p:tagLst>
</file>

<file path=ppt/tags/tag18.xml><?xml version="1.0" encoding="utf-8"?>
<p:tagLst xmlns:a="http://schemas.openxmlformats.org/drawingml/2006/main" xmlns:r="http://schemas.openxmlformats.org/officeDocument/2006/relationships" xmlns:p="http://schemas.openxmlformats.org/presentationml/2006/main">
  <p:tag name="NUM" val="6"/>
</p:tagLst>
</file>

<file path=ppt/tags/tag19.xml><?xml version="1.0" encoding="utf-8"?>
<p:tagLst xmlns:a="http://schemas.openxmlformats.org/drawingml/2006/main" xmlns:r="http://schemas.openxmlformats.org/officeDocument/2006/relationships" xmlns:p="http://schemas.openxmlformats.org/presentationml/2006/main">
  <p:tag name="NUM" val="7"/>
</p:tagLst>
</file>

<file path=ppt/tags/tag20.xml><?xml version="1.0" encoding="utf-8"?>
<p:tagLst xmlns:a="http://schemas.openxmlformats.org/drawingml/2006/main" xmlns:r="http://schemas.openxmlformats.org/officeDocument/2006/relationships" xmlns:p="http://schemas.openxmlformats.org/presentationml/2006/main">
  <p:tag name="NUM" val="8"/>
</p:tagLst>
</file>

<file path=ppt/tags/tag21.xml><?xml version="1.0" encoding="utf-8"?>
<p:tagLst xmlns:a="http://schemas.openxmlformats.org/drawingml/2006/main" xmlns:r="http://schemas.openxmlformats.org/officeDocument/2006/relationships" xmlns:p="http://schemas.openxmlformats.org/presentationml/2006/main">
  <p:tag name="NUM" val="9"/>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2"/>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4"/>
</p:tagLst>
</file>

<file path=ppt/tags/tag26.xml><?xml version="1.0" encoding="utf-8"?>
<p:tagLst xmlns:a="http://schemas.openxmlformats.org/drawingml/2006/main" xmlns:r="http://schemas.openxmlformats.org/officeDocument/2006/relationships" xmlns:p="http://schemas.openxmlformats.org/presentationml/2006/main">
  <p:tag name="NUM" val="5"/>
</p:tagLst>
</file>

<file path=ppt/tags/tag27.xml><?xml version="1.0" encoding="utf-8"?>
<p:tagLst xmlns:a="http://schemas.openxmlformats.org/drawingml/2006/main" xmlns:r="http://schemas.openxmlformats.org/officeDocument/2006/relationships" xmlns:p="http://schemas.openxmlformats.org/presentationml/2006/main">
  <p:tag name="NUM" val="6"/>
</p:tagLst>
</file>

<file path=ppt/tags/tag28.xml><?xml version="1.0" encoding="utf-8"?>
<p:tagLst xmlns:a="http://schemas.openxmlformats.org/drawingml/2006/main" xmlns:r="http://schemas.openxmlformats.org/officeDocument/2006/relationships" xmlns:p="http://schemas.openxmlformats.org/presentationml/2006/main">
  <p:tag name="NUM" val="7"/>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ags/tag31.xml><?xml version="1.0" encoding="utf-8"?>
<p:tagLst xmlns:a="http://schemas.openxmlformats.org/drawingml/2006/main" xmlns:r="http://schemas.openxmlformats.org/officeDocument/2006/relationships" xmlns:p="http://schemas.openxmlformats.org/presentationml/2006/main">
  <p:tag name="NUM" val="3"/>
</p:tagLst>
</file>

<file path=ppt/tags/tag32.xml><?xml version="1.0" encoding="utf-8"?>
<p:tagLst xmlns:a="http://schemas.openxmlformats.org/drawingml/2006/main" xmlns:r="http://schemas.openxmlformats.org/officeDocument/2006/relationships" xmlns:p="http://schemas.openxmlformats.org/presentationml/2006/main">
  <p:tag name="NUM" val="4"/>
</p:tagLst>
</file>

<file path=ppt/tags/tag33.xml><?xml version="1.0" encoding="utf-8"?>
<p:tagLst xmlns:a="http://schemas.openxmlformats.org/drawingml/2006/main" xmlns:r="http://schemas.openxmlformats.org/officeDocument/2006/relationships" xmlns:p="http://schemas.openxmlformats.org/presentationml/2006/main">
  <p:tag name="NUM" val="5"/>
</p:tagLst>
</file>

<file path=ppt/tags/tag34.xml><?xml version="1.0" encoding="utf-8"?>
<p:tagLst xmlns:a="http://schemas.openxmlformats.org/drawingml/2006/main" xmlns:r="http://schemas.openxmlformats.org/officeDocument/2006/relationships" xmlns:p="http://schemas.openxmlformats.org/presentationml/2006/main">
  <p:tag name="NUM" val="6"/>
</p:tagLst>
</file>

<file path=ppt/tags/tag35.xml><?xml version="1.0" encoding="utf-8"?>
<p:tagLst xmlns:a="http://schemas.openxmlformats.org/drawingml/2006/main" xmlns:r="http://schemas.openxmlformats.org/officeDocument/2006/relationships" xmlns:p="http://schemas.openxmlformats.org/presentationml/2006/main">
  <p:tag name="NUM" val="7"/>
</p:tagLst>
</file>

<file path=ppt/tags/tag36.xml><?xml version="1.0" encoding="utf-8"?>
<p:tagLst xmlns:a="http://schemas.openxmlformats.org/drawingml/2006/main" xmlns:r="http://schemas.openxmlformats.org/officeDocument/2006/relationships" xmlns:p="http://schemas.openxmlformats.org/presentationml/2006/main">
  <p:tag name="NUM" val="8"/>
</p:tagLst>
</file>

<file path=ppt/tags/tag37.xml><?xml version="1.0" encoding="utf-8"?>
<p:tagLst xmlns:a="http://schemas.openxmlformats.org/drawingml/2006/main" xmlns:r="http://schemas.openxmlformats.org/officeDocument/2006/relationships" xmlns:p="http://schemas.openxmlformats.org/presentationml/2006/main">
  <p:tag name="NUM" val="9"/>
</p:tagLst>
</file>

<file path=ppt/tags/tag38.xml><?xml version="1.0" encoding="utf-8"?>
<p:tagLst xmlns:a="http://schemas.openxmlformats.org/drawingml/2006/main" xmlns:r="http://schemas.openxmlformats.org/officeDocument/2006/relationships" xmlns:p="http://schemas.openxmlformats.org/presentationml/2006/main">
  <p:tag name="NUM" val="10"/>
</p:tagLst>
</file>

<file path=ppt/tags/tag39.xml><?xml version="1.0" encoding="utf-8"?>
<p:tagLst xmlns:a="http://schemas.openxmlformats.org/drawingml/2006/main" xmlns:r="http://schemas.openxmlformats.org/officeDocument/2006/relationships" xmlns:p="http://schemas.openxmlformats.org/presentationml/2006/main">
  <p:tag name="NUM" val="11"/>
</p:tagLst>
</file>

<file path=ppt/tags/tag40.xml><?xml version="1.0" encoding="utf-8"?>
<p:tagLst xmlns:a="http://schemas.openxmlformats.org/drawingml/2006/main" xmlns:r="http://schemas.openxmlformats.org/officeDocument/2006/relationships" xmlns:p="http://schemas.openxmlformats.org/presentationml/2006/main">
  <p:tag name="NUM" val="12"/>
</p:tagLst>
</file>

<file path=ppt/tags/tag41.xml><?xml version="1.0" encoding="utf-8"?>
<p:tagLst xmlns:a="http://schemas.openxmlformats.org/drawingml/2006/main" xmlns:r="http://schemas.openxmlformats.org/officeDocument/2006/relationships" xmlns:p="http://schemas.openxmlformats.org/presentationml/2006/main">
  <p:tag name="NUM" val="13"/>
</p:tagLst>
</file>

<file path=ppt/tags/tag42.xml><?xml version="1.0" encoding="utf-8"?>
<p:tagLst xmlns:a="http://schemas.openxmlformats.org/drawingml/2006/main" xmlns:r="http://schemas.openxmlformats.org/officeDocument/2006/relationships" xmlns:p="http://schemas.openxmlformats.org/presentationml/2006/main">
  <p:tag name="NUM" val="14"/>
</p:tagLst>
</file>

<file path=ppt/tags/tag43.xml><?xml version="1.0" encoding="utf-8"?>
<p:tagLst xmlns:a="http://schemas.openxmlformats.org/drawingml/2006/main" xmlns:r="http://schemas.openxmlformats.org/officeDocument/2006/relationships" xmlns:p="http://schemas.openxmlformats.org/presentationml/2006/main">
  <p:tag name="NUM" val="15"/>
</p:tagLst>
</file>

<file path=ppt/tags/tag44.xml><?xml version="1.0" encoding="utf-8"?>
<p:tagLst xmlns:a="http://schemas.openxmlformats.org/drawingml/2006/main" xmlns:r="http://schemas.openxmlformats.org/officeDocument/2006/relationships" xmlns:p="http://schemas.openxmlformats.org/presentationml/2006/main">
  <p:tag name="NUM" val="16"/>
</p:tagLst>
</file>

<file path=ppt/tags/tag45.xml><?xml version="1.0" encoding="utf-8"?>
<p:tagLst xmlns:a="http://schemas.openxmlformats.org/drawingml/2006/main" xmlns:r="http://schemas.openxmlformats.org/officeDocument/2006/relationships" xmlns:p="http://schemas.openxmlformats.org/presentationml/2006/main">
  <p:tag name="NUM" val="17"/>
</p:tagLst>
</file>

<file path=ppt/tags/tag46.xml><?xml version="1.0" encoding="utf-8"?>
<p:tagLst xmlns:a="http://schemas.openxmlformats.org/drawingml/2006/main" xmlns:r="http://schemas.openxmlformats.org/officeDocument/2006/relationships" xmlns:p="http://schemas.openxmlformats.org/presentationml/2006/main">
  <p:tag name="NUM" val="18"/>
</p:tagLst>
</file>

<file path=ppt/tags/tag47.xml><?xml version="1.0" encoding="utf-8"?>
<p:tagLst xmlns:a="http://schemas.openxmlformats.org/drawingml/2006/main" xmlns:r="http://schemas.openxmlformats.org/officeDocument/2006/relationships" xmlns:p="http://schemas.openxmlformats.org/presentationml/2006/main">
  <p:tag name="NUM" val="19"/>
</p:tagLst>
</file>

<file path=ppt/tags/tag48.xml><?xml version="1.0" encoding="utf-8"?>
<p:tagLst xmlns:a="http://schemas.openxmlformats.org/drawingml/2006/main" xmlns:r="http://schemas.openxmlformats.org/officeDocument/2006/relationships" xmlns:p="http://schemas.openxmlformats.org/presentationml/2006/main">
  <p:tag name="NUM" val="20"/>
</p:tagLst>
</file>

<file path=ppt/tags/tag49.xml><?xml version="1.0" encoding="utf-8"?>
<p:tagLst xmlns:a="http://schemas.openxmlformats.org/drawingml/2006/main" xmlns:r="http://schemas.openxmlformats.org/officeDocument/2006/relationships" xmlns:p="http://schemas.openxmlformats.org/presentationml/2006/main">
  <p:tag name="NUM" val="21"/>
</p:tagLst>
</file>

<file path=ppt/tags/tag50.xml><?xml version="1.0" encoding="utf-8"?>
<p:tagLst xmlns:a="http://schemas.openxmlformats.org/drawingml/2006/main" xmlns:r="http://schemas.openxmlformats.org/officeDocument/2006/relationships" xmlns:p="http://schemas.openxmlformats.org/presentationml/2006/main">
  <p:tag name="NUM" val="22"/>
</p:tagLst>
</file>

<file path=ppt/tags/tag51.xml><?xml version="1.0" encoding="utf-8"?>
<p:tagLst xmlns:a="http://schemas.openxmlformats.org/drawingml/2006/main" xmlns:r="http://schemas.openxmlformats.org/officeDocument/2006/relationships" xmlns:p="http://schemas.openxmlformats.org/presentationml/2006/main">
  <p:tag name="NUM" val="23"/>
</p:tagLst>
</file>

<file path=ppt/tags/tag52.xml><?xml version="1.0" encoding="utf-8"?>
<p:tagLst xmlns:a="http://schemas.openxmlformats.org/drawingml/2006/main" xmlns:r="http://schemas.openxmlformats.org/officeDocument/2006/relationships" xmlns:p="http://schemas.openxmlformats.org/presentationml/2006/main">
  <p:tag name="NUM" val="24"/>
</p:tagLst>
</file>

<file path=ppt/tags/tag53.xml><?xml version="1.0" encoding="utf-8"?>
<p:tagLst xmlns:a="http://schemas.openxmlformats.org/drawingml/2006/main" xmlns:r="http://schemas.openxmlformats.org/officeDocument/2006/relationships" xmlns:p="http://schemas.openxmlformats.org/presentationml/2006/main">
  <p:tag name="NUM" val="1"/>
</p:tagLst>
</file>

<file path=ppt/tags/tag54.xml><?xml version="1.0" encoding="utf-8"?>
<p:tagLst xmlns:a="http://schemas.openxmlformats.org/drawingml/2006/main" xmlns:r="http://schemas.openxmlformats.org/officeDocument/2006/relationships" xmlns:p="http://schemas.openxmlformats.org/presentationml/2006/main">
  <p:tag name="NUM" val="2"/>
</p:tagLst>
</file>

<file path=ppt/tags/tag55.xml><?xml version="1.0" encoding="utf-8"?>
<p:tagLst xmlns:a="http://schemas.openxmlformats.org/drawingml/2006/main" xmlns:r="http://schemas.openxmlformats.org/officeDocument/2006/relationships" xmlns:p="http://schemas.openxmlformats.org/presentationml/2006/main">
  <p:tag name="NUM" val="3"/>
</p:tagLst>
</file>

<file path=ppt/tags/tag56.xml><?xml version="1.0" encoding="utf-8"?>
<p:tagLst xmlns:a="http://schemas.openxmlformats.org/drawingml/2006/main" xmlns:r="http://schemas.openxmlformats.org/officeDocument/2006/relationships" xmlns:p="http://schemas.openxmlformats.org/presentationml/2006/main">
  <p:tag name="NUM" val="4"/>
</p:tagLst>
</file>

<file path=ppt/tags/tag57.xml><?xml version="1.0" encoding="utf-8"?>
<p:tagLst xmlns:a="http://schemas.openxmlformats.org/drawingml/2006/main" xmlns:r="http://schemas.openxmlformats.org/officeDocument/2006/relationships" xmlns:p="http://schemas.openxmlformats.org/presentationml/2006/main">
  <p:tag name="NUM" val="5"/>
</p:tagLst>
</file>

<file path=ppt/tags/tag58.xml><?xml version="1.0" encoding="utf-8"?>
<p:tagLst xmlns:a="http://schemas.openxmlformats.org/drawingml/2006/main" xmlns:r="http://schemas.openxmlformats.org/officeDocument/2006/relationships" xmlns:p="http://schemas.openxmlformats.org/presentationml/2006/main">
  <p:tag name="NUM" val="6"/>
</p:tagLst>
</file>

<file path=ppt/tags/tag59.xml><?xml version="1.0" encoding="utf-8"?>
<p:tagLst xmlns:a="http://schemas.openxmlformats.org/drawingml/2006/main" xmlns:r="http://schemas.openxmlformats.org/officeDocument/2006/relationships" xmlns:p="http://schemas.openxmlformats.org/presentationml/2006/main">
  <p:tag name="NUM" val="1"/>
</p:tagLst>
</file>

<file path=ppt/tags/tag60.xml><?xml version="1.0" encoding="utf-8"?>
<p:tagLst xmlns:a="http://schemas.openxmlformats.org/drawingml/2006/main" xmlns:r="http://schemas.openxmlformats.org/officeDocument/2006/relationships" xmlns:p="http://schemas.openxmlformats.org/presentationml/2006/main">
  <p:tag name="NUM" val="2"/>
</p:tagLst>
</file>

<file path=ppt/tags/tag61.xml><?xml version="1.0" encoding="utf-8"?>
<p:tagLst xmlns:a="http://schemas.openxmlformats.org/drawingml/2006/main" xmlns:r="http://schemas.openxmlformats.org/officeDocument/2006/relationships" xmlns:p="http://schemas.openxmlformats.org/presentationml/2006/main">
  <p:tag name="NUM" val="3"/>
</p:tagLst>
</file>

<file path=ppt/tags/tag62.xml><?xml version="1.0" encoding="utf-8"?>
<p:tagLst xmlns:a="http://schemas.openxmlformats.org/drawingml/2006/main" xmlns:r="http://schemas.openxmlformats.org/officeDocument/2006/relationships" xmlns:p="http://schemas.openxmlformats.org/presentationml/2006/main">
  <p:tag name="NUM" val="4"/>
</p:tagLst>
</file>

<file path=ppt/tags/tag63.xml><?xml version="1.0" encoding="utf-8"?>
<p:tagLst xmlns:a="http://schemas.openxmlformats.org/drawingml/2006/main" xmlns:r="http://schemas.openxmlformats.org/officeDocument/2006/relationships" xmlns:p="http://schemas.openxmlformats.org/presentationml/2006/main">
  <p:tag name="NUM" val="5"/>
</p:tagLst>
</file>

<file path=ppt/tags/tag64.xml><?xml version="1.0" encoding="utf-8"?>
<p:tagLst xmlns:a="http://schemas.openxmlformats.org/drawingml/2006/main" xmlns:r="http://schemas.openxmlformats.org/officeDocument/2006/relationships" xmlns:p="http://schemas.openxmlformats.org/presentationml/2006/main">
  <p:tag name="NUM" val="6"/>
</p:tagLst>
</file>

<file path=ppt/tags/tag65.xml><?xml version="1.0" encoding="utf-8"?>
<p:tagLst xmlns:a="http://schemas.openxmlformats.org/drawingml/2006/main" xmlns:r="http://schemas.openxmlformats.org/officeDocument/2006/relationships" xmlns:p="http://schemas.openxmlformats.org/presentationml/2006/main">
  <p:tag name="NUM" val="7"/>
</p:tagLst>
</file>

<file path=ppt/tags/tag66.xml><?xml version="1.0" encoding="utf-8"?>
<p:tagLst xmlns:a="http://schemas.openxmlformats.org/drawingml/2006/main" xmlns:r="http://schemas.openxmlformats.org/officeDocument/2006/relationships" xmlns:p="http://schemas.openxmlformats.org/presentationml/2006/main">
  <p:tag name="NUM" val="8"/>
</p:tagLst>
</file>

<file path=ppt/tags/tag67.xml><?xml version="1.0" encoding="utf-8"?>
<p:tagLst xmlns:a="http://schemas.openxmlformats.org/drawingml/2006/main" xmlns:r="http://schemas.openxmlformats.org/officeDocument/2006/relationships" xmlns:p="http://schemas.openxmlformats.org/presentationml/2006/main">
  <p:tag name="NUM" val="9"/>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4"/>
</p:tagLst>
</file>

<file path=ppt/tags/tag72.xml><?xml version="1.0" encoding="utf-8"?>
<p:tagLst xmlns:a="http://schemas.openxmlformats.org/drawingml/2006/main" xmlns:r="http://schemas.openxmlformats.org/officeDocument/2006/relationships" xmlns:p="http://schemas.openxmlformats.org/presentationml/2006/main">
  <p:tag name="NUM" val="5"/>
</p:tagLst>
</file>

<file path=ppt/tags/tag73.xml><?xml version="1.0" encoding="utf-8"?>
<p:tagLst xmlns:a="http://schemas.openxmlformats.org/drawingml/2006/main" xmlns:r="http://schemas.openxmlformats.org/officeDocument/2006/relationships" xmlns:p="http://schemas.openxmlformats.org/presentationml/2006/main">
  <p:tag name="NUM" val="1"/>
</p:tagLst>
</file>

<file path=ppt/tags/tag74.xml><?xml version="1.0" encoding="utf-8"?>
<p:tagLst xmlns:a="http://schemas.openxmlformats.org/drawingml/2006/main" xmlns:r="http://schemas.openxmlformats.org/officeDocument/2006/relationships" xmlns:p="http://schemas.openxmlformats.org/presentationml/2006/main">
  <p:tag name="NUM" val="2"/>
</p:tagLst>
</file>

<file path=ppt/tags/tag75.xml><?xml version="1.0" encoding="utf-8"?>
<p:tagLst xmlns:a="http://schemas.openxmlformats.org/drawingml/2006/main" xmlns:r="http://schemas.openxmlformats.org/officeDocument/2006/relationships" xmlns:p="http://schemas.openxmlformats.org/presentationml/2006/main">
  <p:tag name="NUM" val="3"/>
</p:tagLst>
</file>

<file path=ppt/tags/tag76.xml><?xml version="1.0" encoding="utf-8"?>
<p:tagLst xmlns:a="http://schemas.openxmlformats.org/drawingml/2006/main" xmlns:r="http://schemas.openxmlformats.org/officeDocument/2006/relationships" xmlns:p="http://schemas.openxmlformats.org/presentationml/2006/main">
  <p:tag name="NUM" val="4"/>
</p:tagLst>
</file>

<file path=ppt/tags/tag77.xml><?xml version="1.0" encoding="utf-8"?>
<p:tagLst xmlns:a="http://schemas.openxmlformats.org/drawingml/2006/main" xmlns:r="http://schemas.openxmlformats.org/officeDocument/2006/relationships" xmlns:p="http://schemas.openxmlformats.org/presentationml/2006/main">
  <p:tag name="NUM" val="5"/>
</p:tagLst>
</file>

<file path=ppt/tags/tag78.xml><?xml version="1.0" encoding="utf-8"?>
<p:tagLst xmlns:a="http://schemas.openxmlformats.org/drawingml/2006/main" xmlns:r="http://schemas.openxmlformats.org/officeDocument/2006/relationships" xmlns:p="http://schemas.openxmlformats.org/presentationml/2006/main">
  <p:tag name="NUM" val="6"/>
</p:tagLst>
</file>

<file path=ppt/tags/tag79.xml><?xml version="1.0" encoding="utf-8"?>
<p:tagLst xmlns:a="http://schemas.openxmlformats.org/drawingml/2006/main" xmlns:r="http://schemas.openxmlformats.org/officeDocument/2006/relationships" xmlns:p="http://schemas.openxmlformats.org/presentationml/2006/main">
  <p:tag name="NUM" val="7"/>
</p:tagLst>
</file>

<file path=ppt/tags/tag80.xml><?xml version="1.0" encoding="utf-8"?>
<p:tagLst xmlns:a="http://schemas.openxmlformats.org/drawingml/2006/main" xmlns:r="http://schemas.openxmlformats.org/officeDocument/2006/relationships" xmlns:p="http://schemas.openxmlformats.org/presentationml/2006/main">
  <p:tag name="NUM" val="8"/>
</p:tagLst>
</file>

<file path=ppt/tags/tag81.xml><?xml version="1.0" encoding="utf-8"?>
<p:tagLst xmlns:a="http://schemas.openxmlformats.org/drawingml/2006/main" xmlns:r="http://schemas.openxmlformats.org/officeDocument/2006/relationships" xmlns:p="http://schemas.openxmlformats.org/presentationml/2006/main">
  <p:tag name="NUM" val="9"/>
</p:tagLst>
</file>

<file path=ppt/tags/tag82.xml><?xml version="1.0" encoding="utf-8"?>
<p:tagLst xmlns:a="http://schemas.openxmlformats.org/drawingml/2006/main" xmlns:r="http://schemas.openxmlformats.org/officeDocument/2006/relationships" xmlns:p="http://schemas.openxmlformats.org/presentationml/2006/main">
  <p:tag name="NUM" val="1"/>
</p:tagLst>
</file>

<file path=ppt/tags/tag83.xml><?xml version="1.0" encoding="utf-8"?>
<p:tagLst xmlns:a="http://schemas.openxmlformats.org/drawingml/2006/main" xmlns:r="http://schemas.openxmlformats.org/officeDocument/2006/relationships" xmlns:p="http://schemas.openxmlformats.org/presentationml/2006/main">
  <p:tag name="NUM" val="2"/>
</p:tagLst>
</file>

<file path=ppt/tags/tag84.xml><?xml version="1.0" encoding="utf-8"?>
<p:tagLst xmlns:a="http://schemas.openxmlformats.org/drawingml/2006/main" xmlns:r="http://schemas.openxmlformats.org/officeDocument/2006/relationships" xmlns:p="http://schemas.openxmlformats.org/presentationml/2006/main">
  <p:tag name="NUM" val="3"/>
</p:tagLst>
</file>

<file path=ppt/tags/tag85.xml><?xml version="1.0" encoding="utf-8"?>
<p:tagLst xmlns:a="http://schemas.openxmlformats.org/drawingml/2006/main" xmlns:r="http://schemas.openxmlformats.org/officeDocument/2006/relationships" xmlns:p="http://schemas.openxmlformats.org/presentationml/2006/main">
  <p:tag name="NUM" val="4"/>
</p:tagLst>
</file>

<file path=ppt/tags/tag86.xml><?xml version="1.0" encoding="utf-8"?>
<p:tagLst xmlns:a="http://schemas.openxmlformats.org/drawingml/2006/main" xmlns:r="http://schemas.openxmlformats.org/officeDocument/2006/relationships" xmlns:p="http://schemas.openxmlformats.org/presentationml/2006/main">
  <p:tag name="NUM" val="1"/>
</p:tagLst>
</file>

<file path=ppt/tags/tag87.xml><?xml version="1.0" encoding="utf-8"?>
<p:tagLst xmlns:a="http://schemas.openxmlformats.org/drawingml/2006/main" xmlns:r="http://schemas.openxmlformats.org/officeDocument/2006/relationships" xmlns:p="http://schemas.openxmlformats.org/presentationml/2006/main">
  <p:tag name="NUM" val="2"/>
</p:tagLst>
</file>

<file path=ppt/tags/tag88.xml><?xml version="1.0" encoding="utf-8"?>
<p:tagLst xmlns:a="http://schemas.openxmlformats.org/drawingml/2006/main" xmlns:r="http://schemas.openxmlformats.org/officeDocument/2006/relationships" xmlns:p="http://schemas.openxmlformats.org/presentationml/2006/main">
  <p:tag name="NUM" val="3"/>
</p:tagLst>
</file>

<file path=ppt/tags/tag89.xml><?xml version="1.0" encoding="utf-8"?>
<p:tagLst xmlns:a="http://schemas.openxmlformats.org/drawingml/2006/main" xmlns:r="http://schemas.openxmlformats.org/officeDocument/2006/relationships" xmlns:p="http://schemas.openxmlformats.org/presentationml/2006/main">
  <p:tag name="NUM" val="4"/>
</p:tagLst>
</file>

<file path=ppt/tags/tag90.xml><?xml version="1.0" encoding="utf-8"?>
<p:tagLst xmlns:a="http://schemas.openxmlformats.org/drawingml/2006/main" xmlns:r="http://schemas.openxmlformats.org/officeDocument/2006/relationships" xmlns:p="http://schemas.openxmlformats.org/presentationml/2006/main">
  <p:tag name="NUM" val="5"/>
</p:tagLst>
</file>

<file path=ppt/tags/tag91.xml><?xml version="1.0" encoding="utf-8"?>
<p:tagLst xmlns:a="http://schemas.openxmlformats.org/drawingml/2006/main" xmlns:r="http://schemas.openxmlformats.org/officeDocument/2006/relationships" xmlns:p="http://schemas.openxmlformats.org/presentationml/2006/main">
  <p:tag name="NUM" val="6"/>
</p:tagLst>
</file>

<file path=ppt/tags/tag92.xml><?xml version="1.0" encoding="utf-8"?>
<p:tagLst xmlns:a="http://schemas.openxmlformats.org/drawingml/2006/main" xmlns:r="http://schemas.openxmlformats.org/officeDocument/2006/relationships" xmlns:p="http://schemas.openxmlformats.org/presentationml/2006/main">
  <p:tag name="NUM" val="7"/>
</p:tagLst>
</file>

<file path=ppt/tags/tag93.xml><?xml version="1.0" encoding="utf-8"?>
<p:tagLst xmlns:a="http://schemas.openxmlformats.org/drawingml/2006/main" xmlns:r="http://schemas.openxmlformats.org/officeDocument/2006/relationships" xmlns:p="http://schemas.openxmlformats.org/presentationml/2006/main">
  <p:tag name="NUM" val="8"/>
</p:tagLst>
</file>

<file path=ppt/tags/tag94.xml><?xml version="1.0" encoding="utf-8"?>
<p:tagLst xmlns:a="http://schemas.openxmlformats.org/drawingml/2006/main" xmlns:r="http://schemas.openxmlformats.org/officeDocument/2006/relationships" xmlns:p="http://schemas.openxmlformats.org/presentationml/2006/main">
  <p:tag name="NUM" val="9"/>
</p:tagLst>
</file>

<file path=ppt/tags/tag95.xml><?xml version="1.0" encoding="utf-8"?>
<p:tagLst xmlns:a="http://schemas.openxmlformats.org/drawingml/2006/main" xmlns:r="http://schemas.openxmlformats.org/officeDocument/2006/relationships" xmlns:p="http://schemas.openxmlformats.org/presentationml/2006/main">
  <p:tag name="NUM" val="10"/>
</p:tagLst>
</file>

<file path=ppt/tags/tag96.xml><?xml version="1.0" encoding="utf-8"?>
<p:tagLst xmlns:a="http://schemas.openxmlformats.org/drawingml/2006/main" xmlns:r="http://schemas.openxmlformats.org/officeDocument/2006/relationships" xmlns:p="http://schemas.openxmlformats.org/presentationml/2006/main">
  <p:tag name="NUM" val="11"/>
</p:tagLst>
</file>

<file path=ppt/tags/tag97.xml><?xml version="1.0" encoding="utf-8"?>
<p:tagLst xmlns:a="http://schemas.openxmlformats.org/drawingml/2006/main" xmlns:r="http://schemas.openxmlformats.org/officeDocument/2006/relationships" xmlns:p="http://schemas.openxmlformats.org/presentationml/2006/main">
  <p:tag name="NUM" val="1"/>
</p:tagLst>
</file>

<file path=ppt/tags/tag98.xml><?xml version="1.0" encoding="utf-8"?>
<p:tagLst xmlns:a="http://schemas.openxmlformats.org/drawingml/2006/main" xmlns:r="http://schemas.openxmlformats.org/officeDocument/2006/relationships" xmlns:p="http://schemas.openxmlformats.org/presentationml/2006/main">
  <p:tag name="NUM" val="2"/>
</p:tagLst>
</file>

<file path=ppt/tags/tag99.xml><?xml version="1.0" encoding="utf-8"?>
<p:tagLst xmlns:a="http://schemas.openxmlformats.org/drawingml/2006/main" xmlns:r="http://schemas.openxmlformats.org/officeDocument/2006/relationships" xmlns:p="http://schemas.openxmlformats.org/presentationml/2006/main">
  <p:tag name="NUM" val="3"/>
</p:tagLst>
</file>

<file path=ppt/tags/tag100.xml><?xml version="1.0" encoding="utf-8"?>
<p:tagLst xmlns:a="http://schemas.openxmlformats.org/drawingml/2006/main" xmlns:r="http://schemas.openxmlformats.org/officeDocument/2006/relationships" xmlns:p="http://schemas.openxmlformats.org/presentationml/2006/main">
  <p:tag name="NUM" val="4"/>
</p:tagLst>
</file>

<file path=ppt/tags/tag101.xml><?xml version="1.0" encoding="utf-8"?>
<p:tagLst xmlns:a="http://schemas.openxmlformats.org/drawingml/2006/main" xmlns:r="http://schemas.openxmlformats.org/officeDocument/2006/relationships" xmlns:p="http://schemas.openxmlformats.org/presentationml/2006/main">
  <p:tag name="NUM" val="5"/>
</p:tagLst>
</file>

<file path=ppt/tags/tag102.xml><?xml version="1.0" encoding="utf-8"?>
<p:tagLst xmlns:a="http://schemas.openxmlformats.org/drawingml/2006/main" xmlns:r="http://schemas.openxmlformats.org/officeDocument/2006/relationships" xmlns:p="http://schemas.openxmlformats.org/presentationml/2006/main">
  <p:tag name="NUM" val="6"/>
</p:tagLst>
</file>

<file path=ppt/tags/tag103.xml><?xml version="1.0" encoding="utf-8"?>
<p:tagLst xmlns:a="http://schemas.openxmlformats.org/drawingml/2006/main" xmlns:r="http://schemas.openxmlformats.org/officeDocument/2006/relationships" xmlns:p="http://schemas.openxmlformats.org/presentationml/2006/main">
  <p:tag name="NUM" val="7"/>
</p:tagLst>
</file>

<file path=ppt/tags/tag104.xml><?xml version="1.0" encoding="utf-8"?>
<p:tagLst xmlns:a="http://schemas.openxmlformats.org/drawingml/2006/main" xmlns:r="http://schemas.openxmlformats.org/officeDocument/2006/relationships" xmlns:p="http://schemas.openxmlformats.org/presentationml/2006/main">
  <p:tag name="NUM" val="8"/>
</p:tagLst>
</file>

<file path=ppt/tags/tag105.xml><?xml version="1.0" encoding="utf-8"?>
<p:tagLst xmlns:a="http://schemas.openxmlformats.org/drawingml/2006/main" xmlns:r="http://schemas.openxmlformats.org/officeDocument/2006/relationships" xmlns:p="http://schemas.openxmlformats.org/presentationml/2006/main">
  <p:tag name="NUM" val="9"/>
</p:tagLst>
</file>

<file path=ppt/tags/tag106.xml><?xml version="1.0" encoding="utf-8"?>
<p:tagLst xmlns:a="http://schemas.openxmlformats.org/drawingml/2006/main" xmlns:r="http://schemas.openxmlformats.org/officeDocument/2006/relationships" xmlns:p="http://schemas.openxmlformats.org/presentationml/2006/main">
  <p:tag name="NUM" val="10"/>
</p:tagLst>
</file>

<file path=ppt/tags/tag107.xml><?xml version="1.0" encoding="utf-8"?>
<p:tagLst xmlns:a="http://schemas.openxmlformats.org/drawingml/2006/main" xmlns:r="http://schemas.openxmlformats.org/officeDocument/2006/relationships" xmlns:p="http://schemas.openxmlformats.org/presentationml/2006/main">
  <p:tag name="NUM" val="11"/>
</p:tagLst>
</file>

<file path=ppt/tags/tag108.xml><?xml version="1.0" encoding="utf-8"?>
<p:tagLst xmlns:a="http://schemas.openxmlformats.org/drawingml/2006/main" xmlns:r="http://schemas.openxmlformats.org/officeDocument/2006/relationships" xmlns:p="http://schemas.openxmlformats.org/presentationml/2006/main">
  <p:tag name="NUM" val="12"/>
</p:tagLst>
</file>

<file path=ppt/tags/tag109.xml><?xml version="1.0" encoding="utf-8"?>
<p:tagLst xmlns:a="http://schemas.openxmlformats.org/drawingml/2006/main" xmlns:r="http://schemas.openxmlformats.org/officeDocument/2006/relationships" xmlns:p="http://schemas.openxmlformats.org/presentationml/2006/main">
  <p:tag name="NUM" val="13"/>
</p:tagLst>
</file>

<file path=ppt/tags/tag110.xml><?xml version="1.0" encoding="utf-8"?>
<p:tagLst xmlns:a="http://schemas.openxmlformats.org/drawingml/2006/main" xmlns:r="http://schemas.openxmlformats.org/officeDocument/2006/relationships" xmlns:p="http://schemas.openxmlformats.org/presentationml/2006/main">
  <p:tag name="NUM" val="14"/>
</p:tagLst>
</file>

<file path=ppt/tags/tag111.xml><?xml version="1.0" encoding="utf-8"?>
<p:tagLst xmlns:a="http://schemas.openxmlformats.org/drawingml/2006/main" xmlns:r="http://schemas.openxmlformats.org/officeDocument/2006/relationships" xmlns:p="http://schemas.openxmlformats.org/presentationml/2006/main">
  <p:tag name="NUM" val="15"/>
</p:tagLst>
</file>

<file path=ppt/tags/tag112.xml><?xml version="1.0" encoding="utf-8"?>
<p:tagLst xmlns:a="http://schemas.openxmlformats.org/drawingml/2006/main" xmlns:r="http://schemas.openxmlformats.org/officeDocument/2006/relationships" xmlns:p="http://schemas.openxmlformats.org/presentationml/2006/main">
  <p:tag name="NUM" val="16"/>
</p:tagLst>
</file>

<file path=ppt/tags/tag113.xml><?xml version="1.0" encoding="utf-8"?>
<p:tagLst xmlns:a="http://schemas.openxmlformats.org/drawingml/2006/main" xmlns:r="http://schemas.openxmlformats.org/officeDocument/2006/relationships" xmlns:p="http://schemas.openxmlformats.org/presentationml/2006/main">
  <p:tag name="NUM" val="17"/>
</p:tagLst>
</file>

<file path=ppt/tags/tag114.xml><?xml version="1.0" encoding="utf-8"?>
<p:tagLst xmlns:a="http://schemas.openxmlformats.org/drawingml/2006/main" xmlns:r="http://schemas.openxmlformats.org/officeDocument/2006/relationships" xmlns:p="http://schemas.openxmlformats.org/presentationml/2006/main">
  <p:tag name="NUM" val="18"/>
</p:tagLst>
</file>

<file path=ppt/tags/tag115.xml><?xml version="1.0" encoding="utf-8"?>
<p:tagLst xmlns:a="http://schemas.openxmlformats.org/drawingml/2006/main" xmlns:r="http://schemas.openxmlformats.org/officeDocument/2006/relationships" xmlns:p="http://schemas.openxmlformats.org/presentationml/2006/main">
  <p:tag name="NUM" val="19"/>
</p:tagLst>
</file>

<file path=ppt/tags/tag116.xml><?xml version="1.0" encoding="utf-8"?>
<p:tagLst xmlns:a="http://schemas.openxmlformats.org/drawingml/2006/main" xmlns:r="http://schemas.openxmlformats.org/officeDocument/2006/relationships" xmlns:p="http://schemas.openxmlformats.org/presentationml/2006/main">
  <p:tag name="NUM" val="20"/>
</p:tagLst>
</file>

<file path=ppt/tags/tag117.xml><?xml version="1.0" encoding="utf-8"?>
<p:tagLst xmlns:a="http://schemas.openxmlformats.org/drawingml/2006/main" xmlns:r="http://schemas.openxmlformats.org/officeDocument/2006/relationships" xmlns:p="http://schemas.openxmlformats.org/presentationml/2006/main">
  <p:tag name="NUM" val="1"/>
</p:tagLst>
</file>

<file path=ppt/tags/tag118.xml><?xml version="1.0" encoding="utf-8"?>
<p:tagLst xmlns:a="http://schemas.openxmlformats.org/drawingml/2006/main" xmlns:r="http://schemas.openxmlformats.org/officeDocument/2006/relationships" xmlns:p="http://schemas.openxmlformats.org/presentationml/2006/main">
  <p:tag name="NUM" val="2"/>
</p:tagLst>
</file>

<file path=ppt/tags/tag119.xml><?xml version="1.0" encoding="utf-8"?>
<p:tagLst xmlns:a="http://schemas.openxmlformats.org/drawingml/2006/main" xmlns:r="http://schemas.openxmlformats.org/officeDocument/2006/relationships" xmlns:p="http://schemas.openxmlformats.org/presentationml/2006/main">
  <p:tag name="NUM" val="3"/>
</p:tagLst>
</file>

<file path=ppt/tags/tag120.xml><?xml version="1.0" encoding="utf-8"?>
<p:tagLst xmlns:a="http://schemas.openxmlformats.org/drawingml/2006/main" xmlns:r="http://schemas.openxmlformats.org/officeDocument/2006/relationships" xmlns:p="http://schemas.openxmlformats.org/presentationml/2006/main">
  <p:tag name="NUM" val="4"/>
</p:tagLst>
</file>

<file path=ppt/tags/tag121.xml><?xml version="1.0" encoding="utf-8"?>
<p:tagLst xmlns:a="http://schemas.openxmlformats.org/drawingml/2006/main" xmlns:r="http://schemas.openxmlformats.org/officeDocument/2006/relationships" xmlns:p="http://schemas.openxmlformats.org/presentationml/2006/main">
  <p:tag name="NUM" val="5"/>
</p:tagLst>
</file>

<file path=ppt/tags/tag122.xml><?xml version="1.0" encoding="utf-8"?>
<p:tagLst xmlns:a="http://schemas.openxmlformats.org/drawingml/2006/main" xmlns:r="http://schemas.openxmlformats.org/officeDocument/2006/relationships" xmlns:p="http://schemas.openxmlformats.org/presentationml/2006/main">
  <p:tag name="NUM" val="1"/>
</p:tagLst>
</file>

<file path=ppt/tags/tag123.xml><?xml version="1.0" encoding="utf-8"?>
<p:tagLst xmlns:a="http://schemas.openxmlformats.org/drawingml/2006/main" xmlns:r="http://schemas.openxmlformats.org/officeDocument/2006/relationships" xmlns:p="http://schemas.openxmlformats.org/presentationml/2006/main">
  <p:tag name="NUM" val="2"/>
</p:tagLst>
</file>

<file path=ppt/tags/tag124.xml><?xml version="1.0" encoding="utf-8"?>
<p:tagLst xmlns:a="http://schemas.openxmlformats.org/drawingml/2006/main" xmlns:r="http://schemas.openxmlformats.org/officeDocument/2006/relationships" xmlns:p="http://schemas.openxmlformats.org/presentationml/2006/main">
  <p:tag name="NUM" val="3"/>
</p:tagLst>
</file>

<file path=ppt/tags/tag125.xml><?xml version="1.0" encoding="utf-8"?>
<p:tagLst xmlns:a="http://schemas.openxmlformats.org/drawingml/2006/main" xmlns:r="http://schemas.openxmlformats.org/officeDocument/2006/relationships" xmlns:p="http://schemas.openxmlformats.org/presentationml/2006/main">
  <p:tag name="NUM" val="4"/>
</p:tagLst>
</file>

<file path=ppt/tags/tag126.xml><?xml version="1.0" encoding="utf-8"?>
<p:tagLst xmlns:a="http://schemas.openxmlformats.org/drawingml/2006/main" xmlns:r="http://schemas.openxmlformats.org/officeDocument/2006/relationships" xmlns:p="http://schemas.openxmlformats.org/presentationml/2006/main">
  <p:tag name="NUM" val="1"/>
</p:tagLst>
</file>

<file path=ppt/tags/tag127.xml><?xml version="1.0" encoding="utf-8"?>
<p:tagLst xmlns:a="http://schemas.openxmlformats.org/drawingml/2006/main" xmlns:r="http://schemas.openxmlformats.org/officeDocument/2006/relationships" xmlns:p="http://schemas.openxmlformats.org/presentationml/2006/main">
  <p:tag name="NUM" val="2"/>
</p:tagLst>
</file>

<file path=ppt/tags/tag128.xml><?xml version="1.0" encoding="utf-8"?>
<p:tagLst xmlns:a="http://schemas.openxmlformats.org/drawingml/2006/main" xmlns:r="http://schemas.openxmlformats.org/officeDocument/2006/relationships" xmlns:p="http://schemas.openxmlformats.org/presentationml/2006/main">
  <p:tag name="NUM" val="3"/>
</p:tagLst>
</file>

<file path=ppt/tags/tag129.xml><?xml version="1.0" encoding="utf-8"?>
<p:tagLst xmlns:a="http://schemas.openxmlformats.org/drawingml/2006/main" xmlns:r="http://schemas.openxmlformats.org/officeDocument/2006/relationships" xmlns:p="http://schemas.openxmlformats.org/presentationml/2006/main">
  <p:tag name="NUM" val="4"/>
</p:tagLst>
</file>

<file path=ppt/tags/tag130.xml><?xml version="1.0" encoding="utf-8"?>
<p:tagLst xmlns:a="http://schemas.openxmlformats.org/drawingml/2006/main" xmlns:r="http://schemas.openxmlformats.org/officeDocument/2006/relationships" xmlns:p="http://schemas.openxmlformats.org/presentationml/2006/main">
  <p:tag name="NUM" val="5"/>
</p:tagLst>
</file>

<file path=ppt/tags/tag131.xml><?xml version="1.0" encoding="utf-8"?>
<p:tagLst xmlns:a="http://schemas.openxmlformats.org/drawingml/2006/main" xmlns:r="http://schemas.openxmlformats.org/officeDocument/2006/relationships" xmlns:p="http://schemas.openxmlformats.org/presentationml/2006/main">
  <p:tag name="NUM" val="6"/>
</p:tagLst>
</file>

<file path=ppt/tags/tag132.xml><?xml version="1.0" encoding="utf-8"?>
<p:tagLst xmlns:a="http://schemas.openxmlformats.org/drawingml/2006/main" xmlns:r="http://schemas.openxmlformats.org/officeDocument/2006/relationships" xmlns:p="http://schemas.openxmlformats.org/presentationml/2006/main">
  <p:tag name="NUM" val="7"/>
</p:tagLst>
</file>

<file path=ppt/tags/tag133.xml><?xml version="1.0" encoding="utf-8"?>
<p:tagLst xmlns:a="http://schemas.openxmlformats.org/drawingml/2006/main" xmlns:r="http://schemas.openxmlformats.org/officeDocument/2006/relationships" xmlns:p="http://schemas.openxmlformats.org/presentationml/2006/main">
  <p:tag name="NUM" val="8"/>
</p:tagLst>
</file>

<file path=ppt/tags/tag134.xml><?xml version="1.0" encoding="utf-8"?>
<p:tagLst xmlns:a="http://schemas.openxmlformats.org/drawingml/2006/main" xmlns:r="http://schemas.openxmlformats.org/officeDocument/2006/relationships" xmlns:p="http://schemas.openxmlformats.org/presentationml/2006/main">
  <p:tag name="NUM" val="9"/>
</p:tagLst>
</file>

<file path=ppt/tags/tag135.xml><?xml version="1.0" encoding="utf-8"?>
<p:tagLst xmlns:a="http://schemas.openxmlformats.org/drawingml/2006/main" xmlns:r="http://schemas.openxmlformats.org/officeDocument/2006/relationships" xmlns:p="http://schemas.openxmlformats.org/presentationml/2006/main">
  <p:tag name="NUM" val="10"/>
</p:tagLst>
</file>

<file path=ppt/tags/tag136.xml><?xml version="1.0" encoding="utf-8"?>
<p:tagLst xmlns:a="http://schemas.openxmlformats.org/drawingml/2006/main" xmlns:r="http://schemas.openxmlformats.org/officeDocument/2006/relationships" xmlns:p="http://schemas.openxmlformats.org/presentationml/2006/main">
  <p:tag name="NUM" val="11"/>
</p:tagLst>
</file>

<file path=ppt/tags/tag137.xml><?xml version="1.0" encoding="utf-8"?>
<p:tagLst xmlns:a="http://schemas.openxmlformats.org/drawingml/2006/main" xmlns:r="http://schemas.openxmlformats.org/officeDocument/2006/relationships" xmlns:p="http://schemas.openxmlformats.org/presentationml/2006/main">
  <p:tag name="NUM" val="1"/>
</p:tagLst>
</file>

<file path=ppt/tags/tag138.xml><?xml version="1.0" encoding="utf-8"?>
<p:tagLst xmlns:a="http://schemas.openxmlformats.org/drawingml/2006/main" xmlns:r="http://schemas.openxmlformats.org/officeDocument/2006/relationships" xmlns:p="http://schemas.openxmlformats.org/presentationml/2006/main">
  <p:tag name="NUM" val="2"/>
</p:tagLst>
</file>

<file path=ppt/tags/tag139.xml><?xml version="1.0" encoding="utf-8"?>
<p:tagLst xmlns:a="http://schemas.openxmlformats.org/drawingml/2006/main" xmlns:r="http://schemas.openxmlformats.org/officeDocument/2006/relationships" xmlns:p="http://schemas.openxmlformats.org/presentationml/2006/main">
  <p:tag name="NUM" val="3"/>
</p:tagLst>
</file>

<file path=ppt/tags/tag140.xml><?xml version="1.0" encoding="utf-8"?>
<p:tagLst xmlns:a="http://schemas.openxmlformats.org/drawingml/2006/main" xmlns:r="http://schemas.openxmlformats.org/officeDocument/2006/relationships" xmlns:p="http://schemas.openxmlformats.org/presentationml/2006/main">
  <p:tag name="NUM" val="4"/>
</p:tagLst>
</file>

<file path=ppt/tags/tag141.xml><?xml version="1.0" encoding="utf-8"?>
<p:tagLst xmlns:a="http://schemas.openxmlformats.org/drawingml/2006/main" xmlns:r="http://schemas.openxmlformats.org/officeDocument/2006/relationships" xmlns:p="http://schemas.openxmlformats.org/presentationml/2006/main">
  <p:tag name="NUM" val="1"/>
</p:tagLst>
</file>

<file path=ppt/tags/tag142.xml><?xml version="1.0" encoding="utf-8"?>
<p:tagLst xmlns:a="http://schemas.openxmlformats.org/drawingml/2006/main" xmlns:r="http://schemas.openxmlformats.org/officeDocument/2006/relationships" xmlns:p="http://schemas.openxmlformats.org/presentationml/2006/main">
  <p:tag name="NUM" val="2"/>
</p:tagLst>
</file>

<file path=ppt/tags/tag143.xml><?xml version="1.0" encoding="utf-8"?>
<p:tagLst xmlns:a="http://schemas.openxmlformats.org/drawingml/2006/main" xmlns:r="http://schemas.openxmlformats.org/officeDocument/2006/relationships" xmlns:p="http://schemas.openxmlformats.org/presentationml/2006/main">
  <p:tag name="NUM" val="3"/>
</p:tagLst>
</file>

<file path=ppt/tags/tag144.xml><?xml version="1.0" encoding="utf-8"?>
<p:tagLst xmlns:a="http://schemas.openxmlformats.org/drawingml/2006/main" xmlns:r="http://schemas.openxmlformats.org/officeDocument/2006/relationships" xmlns:p="http://schemas.openxmlformats.org/presentationml/2006/main">
  <p:tag name="NUM" val="4"/>
</p:tagLst>
</file>

<file path=ppt/tags/tag145.xml><?xml version="1.0" encoding="utf-8"?>
<p:tagLst xmlns:a="http://schemas.openxmlformats.org/drawingml/2006/main" xmlns:r="http://schemas.openxmlformats.org/officeDocument/2006/relationships" xmlns:p="http://schemas.openxmlformats.org/presentationml/2006/main">
  <p:tag name="NUM" val="5"/>
</p:tagLst>
</file>

<file path=ppt/tags/tag146.xml><?xml version="1.0" encoding="utf-8"?>
<p:tagLst xmlns:a="http://schemas.openxmlformats.org/drawingml/2006/main" xmlns:r="http://schemas.openxmlformats.org/officeDocument/2006/relationships" xmlns:p="http://schemas.openxmlformats.org/presentationml/2006/main">
  <p:tag name="NUM" val="8"/>
</p:tagLst>
</file>

<file path=ppt/tags/tag147.xml><?xml version="1.0" encoding="utf-8"?>
<p:tagLst xmlns:a="http://schemas.openxmlformats.org/drawingml/2006/main" xmlns:r="http://schemas.openxmlformats.org/officeDocument/2006/relationships" xmlns:p="http://schemas.openxmlformats.org/presentationml/2006/main">
  <p:tag name="NUM" val="9"/>
</p:tagLst>
</file>

<file path=ppt/tags/tag148.xml><?xml version="1.0" encoding="utf-8"?>
<p:tagLst xmlns:a="http://schemas.openxmlformats.org/drawingml/2006/main" xmlns:r="http://schemas.openxmlformats.org/officeDocument/2006/relationships" xmlns:p="http://schemas.openxmlformats.org/presentationml/2006/main">
  <p:tag name="NUM" val="10"/>
</p:tagLst>
</file>

<file path=ppt/tags/tag149.xml><?xml version="1.0" encoding="utf-8"?>
<p:tagLst xmlns:a="http://schemas.openxmlformats.org/drawingml/2006/main" xmlns:r="http://schemas.openxmlformats.org/officeDocument/2006/relationships" xmlns:p="http://schemas.openxmlformats.org/presentationml/2006/main">
  <p:tag name="NUM" val="1"/>
</p:tagLst>
</file>

<file path=ppt/tags/tag150.xml><?xml version="1.0" encoding="utf-8"?>
<p:tagLst xmlns:a="http://schemas.openxmlformats.org/drawingml/2006/main" xmlns:r="http://schemas.openxmlformats.org/officeDocument/2006/relationships" xmlns:p="http://schemas.openxmlformats.org/presentationml/2006/main">
  <p:tag name="NUM" val="2"/>
</p:tagLst>
</file>

<file path=ppt/tags/tag151.xml><?xml version="1.0" encoding="utf-8"?>
<p:tagLst xmlns:a="http://schemas.openxmlformats.org/drawingml/2006/main" xmlns:r="http://schemas.openxmlformats.org/officeDocument/2006/relationships" xmlns:p="http://schemas.openxmlformats.org/presentationml/2006/main">
  <p:tag name="NUM" val="3"/>
</p:tagLst>
</file>

<file path=ppt/tags/tag152.xml><?xml version="1.0" encoding="utf-8"?>
<p:tagLst xmlns:a="http://schemas.openxmlformats.org/drawingml/2006/main" xmlns:r="http://schemas.openxmlformats.org/officeDocument/2006/relationships" xmlns:p="http://schemas.openxmlformats.org/presentationml/2006/main">
  <p:tag name="NUM" val="4"/>
</p:tagLst>
</file>

<file path=ppt/tags/tag153.xml><?xml version="1.0" encoding="utf-8"?>
<p:tagLst xmlns:a="http://schemas.openxmlformats.org/drawingml/2006/main" xmlns:r="http://schemas.openxmlformats.org/officeDocument/2006/relationships" xmlns:p="http://schemas.openxmlformats.org/presentationml/2006/main">
  <p:tag name="NUM" val="5"/>
</p:tagLst>
</file>

<file path=ppt/tags/tag154.xml><?xml version="1.0" encoding="utf-8"?>
<p:tagLst xmlns:a="http://schemas.openxmlformats.org/drawingml/2006/main" xmlns:r="http://schemas.openxmlformats.org/officeDocument/2006/relationships" xmlns:p="http://schemas.openxmlformats.org/presentationml/2006/main">
  <p:tag name="NUM" val="6"/>
</p:tagLst>
</file>

<file path=ppt/tags/tag155.xml><?xml version="1.0" encoding="utf-8"?>
<p:tagLst xmlns:a="http://schemas.openxmlformats.org/drawingml/2006/main" xmlns:r="http://schemas.openxmlformats.org/officeDocument/2006/relationships" xmlns:p="http://schemas.openxmlformats.org/presentationml/2006/main">
  <p:tag name="NUM" val="7"/>
</p:tagLst>
</file>

<file path=ppt/tags/tag156.xml><?xml version="1.0" encoding="utf-8"?>
<p:tagLst xmlns:a="http://schemas.openxmlformats.org/drawingml/2006/main" xmlns:r="http://schemas.openxmlformats.org/officeDocument/2006/relationships" xmlns:p="http://schemas.openxmlformats.org/presentationml/2006/main">
  <p:tag name="NUM" val="8"/>
</p:tagLst>
</file>

<file path=ppt/tags/tag157.xml><?xml version="1.0" encoding="utf-8"?>
<p:tagLst xmlns:a="http://schemas.openxmlformats.org/drawingml/2006/main" xmlns:r="http://schemas.openxmlformats.org/officeDocument/2006/relationships" xmlns:p="http://schemas.openxmlformats.org/presentationml/2006/main">
  <p:tag name="NUM" val="9"/>
</p:tagLst>
</file>

<file path=ppt/tags/tag158.xml><?xml version="1.0" encoding="utf-8"?>
<p:tagLst xmlns:a="http://schemas.openxmlformats.org/drawingml/2006/main" xmlns:r="http://schemas.openxmlformats.org/officeDocument/2006/relationships" xmlns:p="http://schemas.openxmlformats.org/presentationml/2006/main">
  <p:tag name="NUM" val="1"/>
</p:tagLst>
</file>

<file path=ppt/tags/tag159.xml><?xml version="1.0" encoding="utf-8"?>
<p:tagLst xmlns:a="http://schemas.openxmlformats.org/drawingml/2006/main" xmlns:r="http://schemas.openxmlformats.org/officeDocument/2006/relationships" xmlns:p="http://schemas.openxmlformats.org/presentationml/2006/main">
  <p:tag name="NUM" val="2"/>
</p:tagLst>
</file>

<file path=ppt/tags/tag160.xml><?xml version="1.0" encoding="utf-8"?>
<p:tagLst xmlns:a="http://schemas.openxmlformats.org/drawingml/2006/main" xmlns:r="http://schemas.openxmlformats.org/officeDocument/2006/relationships" xmlns:p="http://schemas.openxmlformats.org/presentationml/2006/main">
  <p:tag name="NUM" val="3"/>
</p:tagLst>
</file>

<file path=ppt/tags/tag161.xml><?xml version="1.0" encoding="utf-8"?>
<p:tagLst xmlns:a="http://schemas.openxmlformats.org/drawingml/2006/main" xmlns:r="http://schemas.openxmlformats.org/officeDocument/2006/relationships" xmlns:p="http://schemas.openxmlformats.org/presentationml/2006/main">
  <p:tag name="NUM" val="1"/>
</p:tagLst>
</file>

<file path=ppt/tags/tag162.xml><?xml version="1.0" encoding="utf-8"?>
<p:tagLst xmlns:a="http://schemas.openxmlformats.org/drawingml/2006/main" xmlns:r="http://schemas.openxmlformats.org/officeDocument/2006/relationships" xmlns:p="http://schemas.openxmlformats.org/presentationml/2006/main">
  <p:tag name="NUM" val="2"/>
</p:tagLst>
</file>

<file path=ppt/tags/tag163.xml><?xml version="1.0" encoding="utf-8"?>
<p:tagLst xmlns:a="http://schemas.openxmlformats.org/drawingml/2006/main" xmlns:r="http://schemas.openxmlformats.org/officeDocument/2006/relationships" xmlns:p="http://schemas.openxmlformats.org/presentationml/2006/main">
  <p:tag name="NUM" val="3"/>
</p:tagLst>
</file>

<file path=ppt/tags/tag164.xml><?xml version="1.0" encoding="utf-8"?>
<p:tagLst xmlns:a="http://schemas.openxmlformats.org/drawingml/2006/main" xmlns:r="http://schemas.openxmlformats.org/officeDocument/2006/relationships" xmlns:p="http://schemas.openxmlformats.org/presentationml/2006/main">
  <p:tag name="NUM" val="4"/>
</p:tagLst>
</file>

<file path=ppt/tags/tag165.xml><?xml version="1.0" encoding="utf-8"?>
<p:tagLst xmlns:a="http://schemas.openxmlformats.org/drawingml/2006/main" xmlns:r="http://schemas.openxmlformats.org/officeDocument/2006/relationships" xmlns:p="http://schemas.openxmlformats.org/presentationml/2006/main">
  <p:tag name="NUM" val="5"/>
</p:tagLst>
</file>

<file path=ppt/tags/tag166.xml><?xml version="1.0" encoding="utf-8"?>
<p:tagLst xmlns:a="http://schemas.openxmlformats.org/drawingml/2006/main" xmlns:r="http://schemas.openxmlformats.org/officeDocument/2006/relationships" xmlns:p="http://schemas.openxmlformats.org/presentationml/2006/main">
  <p:tag name="NUM" val="6"/>
</p:tagLst>
</file>

<file path=ppt/tags/tag167.xml><?xml version="1.0" encoding="utf-8"?>
<p:tagLst xmlns:a="http://schemas.openxmlformats.org/drawingml/2006/main" xmlns:r="http://schemas.openxmlformats.org/officeDocument/2006/relationships" xmlns:p="http://schemas.openxmlformats.org/presentationml/2006/main">
  <p:tag name="NUM" val="7"/>
</p:tagLst>
</file>

<file path=ppt/tags/tag168.xml><?xml version="1.0" encoding="utf-8"?>
<p:tagLst xmlns:a="http://schemas.openxmlformats.org/drawingml/2006/main" xmlns:r="http://schemas.openxmlformats.org/officeDocument/2006/relationships" xmlns:p="http://schemas.openxmlformats.org/presentationml/2006/main">
  <p:tag name="NUM" val="8"/>
</p:tagLst>
</file>

<file path=ppt/tags/tag169.xml><?xml version="1.0" encoding="utf-8"?>
<p:tagLst xmlns:a="http://schemas.openxmlformats.org/drawingml/2006/main" xmlns:r="http://schemas.openxmlformats.org/officeDocument/2006/relationships" xmlns:p="http://schemas.openxmlformats.org/presentationml/2006/main">
  <p:tag name="NUM" val="9"/>
</p:tagLst>
</file>

<file path=ppt/tags/tag170.xml><?xml version="1.0" encoding="utf-8"?>
<p:tagLst xmlns:a="http://schemas.openxmlformats.org/drawingml/2006/main" xmlns:r="http://schemas.openxmlformats.org/officeDocument/2006/relationships" xmlns:p="http://schemas.openxmlformats.org/presentationml/2006/main">
  <p:tag name="NUM" val="10"/>
</p:tagLst>
</file>

<file path=ppt/tags/tag171.xml><?xml version="1.0" encoding="utf-8"?>
<p:tagLst xmlns:a="http://schemas.openxmlformats.org/drawingml/2006/main" xmlns:r="http://schemas.openxmlformats.org/officeDocument/2006/relationships" xmlns:p="http://schemas.openxmlformats.org/presentationml/2006/main">
  <p:tag name="NUM" val="11"/>
</p:tagLst>
</file>

<file path=ppt/tags/tag172.xml><?xml version="1.0" encoding="utf-8"?>
<p:tagLst xmlns:a="http://schemas.openxmlformats.org/drawingml/2006/main" xmlns:r="http://schemas.openxmlformats.org/officeDocument/2006/relationships" xmlns:p="http://schemas.openxmlformats.org/presentationml/2006/main">
  <p:tag name="NUM" val="1"/>
</p:tagLst>
</file>

<file path=ppt/tags/tag173.xml><?xml version="1.0" encoding="utf-8"?>
<p:tagLst xmlns:a="http://schemas.openxmlformats.org/drawingml/2006/main" xmlns:r="http://schemas.openxmlformats.org/officeDocument/2006/relationships" xmlns:p="http://schemas.openxmlformats.org/presentationml/2006/main">
  <p:tag name="NUM" val="2"/>
</p:tagLst>
</file>

<file path=ppt/tags/tag174.xml><?xml version="1.0" encoding="utf-8"?>
<p:tagLst xmlns:a="http://schemas.openxmlformats.org/drawingml/2006/main" xmlns:r="http://schemas.openxmlformats.org/officeDocument/2006/relationships" xmlns:p="http://schemas.openxmlformats.org/presentationml/2006/main">
  <p:tag name="NUM" val="3"/>
</p:tagLst>
</file>

<file path=ppt/tags/tag175.xml><?xml version="1.0" encoding="utf-8"?>
<p:tagLst xmlns:a="http://schemas.openxmlformats.org/drawingml/2006/main" xmlns:r="http://schemas.openxmlformats.org/officeDocument/2006/relationships" xmlns:p="http://schemas.openxmlformats.org/presentationml/2006/main">
  <p:tag name="NUM" val="1"/>
</p:tagLst>
</file>

<file path=ppt/tags/tag176.xml><?xml version="1.0" encoding="utf-8"?>
<p:tagLst xmlns:a="http://schemas.openxmlformats.org/drawingml/2006/main" xmlns:r="http://schemas.openxmlformats.org/officeDocument/2006/relationships" xmlns:p="http://schemas.openxmlformats.org/presentationml/2006/main">
  <p:tag name="NUM" val="2"/>
</p:tagLst>
</file>

<file path=ppt/tags/tag177.xml><?xml version="1.0" encoding="utf-8"?>
<p:tagLst xmlns:a="http://schemas.openxmlformats.org/drawingml/2006/main" xmlns:r="http://schemas.openxmlformats.org/officeDocument/2006/relationships" xmlns:p="http://schemas.openxmlformats.org/presentationml/2006/main">
  <p:tag name="NUM" val="3"/>
</p:tagLst>
</file>

<file path=ppt/tags/tag178.xml><?xml version="1.0" encoding="utf-8"?>
<p:tagLst xmlns:a="http://schemas.openxmlformats.org/drawingml/2006/main" xmlns:r="http://schemas.openxmlformats.org/officeDocument/2006/relationships" xmlns:p="http://schemas.openxmlformats.org/presentationml/2006/main">
  <p:tag name="NUM" val="4"/>
</p:tagLst>
</file>

<file path=ppt/tags/tag179.xml><?xml version="1.0" encoding="utf-8"?>
<p:tagLst xmlns:a="http://schemas.openxmlformats.org/drawingml/2006/main" xmlns:r="http://schemas.openxmlformats.org/officeDocument/2006/relationships" xmlns:p="http://schemas.openxmlformats.org/presentationml/2006/main">
  <p:tag name="NUM" val="5"/>
</p:tagLst>
</file>

<file path=ppt/tags/tag180.xml><?xml version="1.0" encoding="utf-8"?>
<p:tagLst xmlns:a="http://schemas.openxmlformats.org/drawingml/2006/main" xmlns:r="http://schemas.openxmlformats.org/officeDocument/2006/relationships" xmlns:p="http://schemas.openxmlformats.org/presentationml/2006/main">
  <p:tag name="NUM" val="6"/>
</p:tagLst>
</file>

<file path=ppt/tags/tag181.xml><?xml version="1.0" encoding="utf-8"?>
<p:tagLst xmlns:a="http://schemas.openxmlformats.org/drawingml/2006/main" xmlns:r="http://schemas.openxmlformats.org/officeDocument/2006/relationships" xmlns:p="http://schemas.openxmlformats.org/presentationml/2006/main">
  <p:tag name="NUM" val="7"/>
</p:tagLst>
</file>

<file path=ppt/tags/tag182.xml><?xml version="1.0" encoding="utf-8"?>
<p:tagLst xmlns:a="http://schemas.openxmlformats.org/drawingml/2006/main" xmlns:r="http://schemas.openxmlformats.org/officeDocument/2006/relationships" xmlns:p="http://schemas.openxmlformats.org/presentationml/2006/main">
  <p:tag name="NUM" val="8"/>
</p:tagLst>
</file>

<file path=ppt/tags/tag183.xml><?xml version="1.0" encoding="utf-8"?>
<p:tagLst xmlns:a="http://schemas.openxmlformats.org/drawingml/2006/main" xmlns:r="http://schemas.openxmlformats.org/officeDocument/2006/relationships" xmlns:p="http://schemas.openxmlformats.org/presentationml/2006/main">
  <p:tag name="NUM" val="9"/>
</p:tagLst>
</file>

<file path=ppt/tags/tag184.xml><?xml version="1.0" encoding="utf-8"?>
<p:tagLst xmlns:a="http://schemas.openxmlformats.org/drawingml/2006/main" xmlns:r="http://schemas.openxmlformats.org/officeDocument/2006/relationships" xmlns:p="http://schemas.openxmlformats.org/presentationml/2006/main">
  <p:tag name="NUM" val="10"/>
</p:tagLst>
</file>

<file path=ppt/tags/tag185.xml><?xml version="1.0" encoding="utf-8"?>
<p:tagLst xmlns:a="http://schemas.openxmlformats.org/drawingml/2006/main" xmlns:r="http://schemas.openxmlformats.org/officeDocument/2006/relationships" xmlns:p="http://schemas.openxmlformats.org/presentationml/2006/main">
  <p:tag name="NUM" val="1"/>
</p:tagLst>
</file>

<file path=ppt/tags/tag186.xml><?xml version="1.0" encoding="utf-8"?>
<p:tagLst xmlns:a="http://schemas.openxmlformats.org/drawingml/2006/main" xmlns:r="http://schemas.openxmlformats.org/officeDocument/2006/relationships" xmlns:p="http://schemas.openxmlformats.org/presentationml/2006/main">
  <p:tag name="NUM" val="2"/>
</p:tagLst>
</file>

<file path=ppt/tags/tag187.xml><?xml version="1.0" encoding="utf-8"?>
<p:tagLst xmlns:a="http://schemas.openxmlformats.org/drawingml/2006/main" xmlns:r="http://schemas.openxmlformats.org/officeDocument/2006/relationships" xmlns:p="http://schemas.openxmlformats.org/presentationml/2006/main">
  <p:tag name="NUM" val="3"/>
</p:tagLst>
</file>

<file path=ppt/tags/tag188.xml><?xml version="1.0" encoding="utf-8"?>
<p:tagLst xmlns:a="http://schemas.openxmlformats.org/drawingml/2006/main" xmlns:r="http://schemas.openxmlformats.org/officeDocument/2006/relationships" xmlns:p="http://schemas.openxmlformats.org/presentationml/2006/main">
  <p:tag name="NUM" val="4"/>
</p:tagLst>
</file>

<file path=ppt/tags/tag189.xml><?xml version="1.0" encoding="utf-8"?>
<p:tagLst xmlns:a="http://schemas.openxmlformats.org/drawingml/2006/main" xmlns:r="http://schemas.openxmlformats.org/officeDocument/2006/relationships" xmlns:p="http://schemas.openxmlformats.org/presentationml/2006/main">
  <p:tag name="NUM" val="5"/>
</p:tagLst>
</file>

<file path=ppt/tags/tag190.xml><?xml version="1.0" encoding="utf-8"?>
<p:tagLst xmlns:a="http://schemas.openxmlformats.org/drawingml/2006/main" xmlns:r="http://schemas.openxmlformats.org/officeDocument/2006/relationships" xmlns:p="http://schemas.openxmlformats.org/presentationml/2006/main">
  <p:tag name="NUM" val="6"/>
</p:tagLst>
</file>

<file path=ppt/tags/tag191.xml><?xml version="1.0" encoding="utf-8"?>
<p:tagLst xmlns:a="http://schemas.openxmlformats.org/drawingml/2006/main" xmlns:r="http://schemas.openxmlformats.org/officeDocument/2006/relationships" xmlns:p="http://schemas.openxmlformats.org/presentationml/2006/main">
  <p:tag name="NUM" val="1"/>
</p:tagLst>
</file>

<file path=ppt/tags/tag192.xml><?xml version="1.0" encoding="utf-8"?>
<p:tagLst xmlns:a="http://schemas.openxmlformats.org/drawingml/2006/main" xmlns:r="http://schemas.openxmlformats.org/officeDocument/2006/relationships" xmlns:p="http://schemas.openxmlformats.org/presentationml/2006/main">
  <p:tag name="NUM" val="2"/>
</p:tagLst>
</file>

<file path=ppt/tags/tag193.xml><?xml version="1.0" encoding="utf-8"?>
<p:tagLst xmlns:a="http://schemas.openxmlformats.org/drawingml/2006/main" xmlns:r="http://schemas.openxmlformats.org/officeDocument/2006/relationships" xmlns:p="http://schemas.openxmlformats.org/presentationml/2006/main">
  <p:tag name="NUM" val="3"/>
</p:tagLst>
</file>

<file path=ppt/tags/tag194.xml><?xml version="1.0" encoding="utf-8"?>
<p:tagLst xmlns:a="http://schemas.openxmlformats.org/drawingml/2006/main" xmlns:r="http://schemas.openxmlformats.org/officeDocument/2006/relationships" xmlns:p="http://schemas.openxmlformats.org/presentationml/2006/main">
  <p:tag name="NUM" val="4"/>
</p:tagLst>
</file>

<file path=ppt/tags/tag195.xml><?xml version="1.0" encoding="utf-8"?>
<p:tagLst xmlns:a="http://schemas.openxmlformats.org/drawingml/2006/main" xmlns:r="http://schemas.openxmlformats.org/officeDocument/2006/relationships" xmlns:p="http://schemas.openxmlformats.org/presentationml/2006/main">
  <p:tag name="NUM" val="5"/>
</p:tagLst>
</file>

<file path=ppt/tags/tag196.xml><?xml version="1.0" encoding="utf-8"?>
<p:tagLst xmlns:a="http://schemas.openxmlformats.org/drawingml/2006/main" xmlns:r="http://schemas.openxmlformats.org/officeDocument/2006/relationships" xmlns:p="http://schemas.openxmlformats.org/presentationml/2006/main">
  <p:tag name="NUM" val="6"/>
</p:tagLst>
</file>

<file path=ppt/tags/tag197.xml><?xml version="1.0" encoding="utf-8"?>
<p:tagLst xmlns:a="http://schemas.openxmlformats.org/drawingml/2006/main" xmlns:r="http://schemas.openxmlformats.org/officeDocument/2006/relationships" xmlns:p="http://schemas.openxmlformats.org/presentationml/2006/main">
  <p:tag name="NUM" val="7"/>
</p:tagLst>
</file>

<file path=ppt/tags/tag198.xml><?xml version="1.0" encoding="utf-8"?>
<p:tagLst xmlns:a="http://schemas.openxmlformats.org/drawingml/2006/main" xmlns:r="http://schemas.openxmlformats.org/officeDocument/2006/relationships" xmlns:p="http://schemas.openxmlformats.org/presentationml/2006/main">
  <p:tag name="NUM" val="8"/>
</p:tagLst>
</file>

<file path=ppt/tags/tag199.xml><?xml version="1.0" encoding="utf-8"?>
<p:tagLst xmlns:a="http://schemas.openxmlformats.org/drawingml/2006/main" xmlns:r="http://schemas.openxmlformats.org/officeDocument/2006/relationships" xmlns:p="http://schemas.openxmlformats.org/presentationml/2006/main">
  <p:tag name="NUM" val="9"/>
</p:tagLst>
</file>

<file path=ppt/tags/tag200.xml><?xml version="1.0" encoding="utf-8"?>
<p:tagLst xmlns:a="http://schemas.openxmlformats.org/drawingml/2006/main" xmlns:r="http://schemas.openxmlformats.org/officeDocument/2006/relationships" xmlns:p="http://schemas.openxmlformats.org/presentationml/2006/main">
  <p:tag name="NUM" val="1"/>
</p:tagLst>
</file>

<file path=ppt/tags/tag201.xml><?xml version="1.0" encoding="utf-8"?>
<p:tagLst xmlns:a="http://schemas.openxmlformats.org/drawingml/2006/main" xmlns:r="http://schemas.openxmlformats.org/officeDocument/2006/relationships" xmlns:p="http://schemas.openxmlformats.org/presentationml/2006/main">
  <p:tag name="NUM" val="2"/>
</p:tagLst>
</file>

<file path=ppt/tags/tag202.xml><?xml version="1.0" encoding="utf-8"?>
<p:tagLst xmlns:a="http://schemas.openxmlformats.org/drawingml/2006/main" xmlns:r="http://schemas.openxmlformats.org/officeDocument/2006/relationships" xmlns:p="http://schemas.openxmlformats.org/presentationml/2006/main">
  <p:tag name="NUM" val="3"/>
</p:tagLst>
</file>

<file path=ppt/tags/tag203.xml><?xml version="1.0" encoding="utf-8"?>
<p:tagLst xmlns:a="http://schemas.openxmlformats.org/drawingml/2006/main" xmlns:r="http://schemas.openxmlformats.org/officeDocument/2006/relationships" xmlns:p="http://schemas.openxmlformats.org/presentationml/2006/main">
  <p:tag name="NUM" val="4"/>
</p:tagLst>
</file>

<file path=ppt/tags/tag204.xml><?xml version="1.0" encoding="utf-8"?>
<p:tagLst xmlns:a="http://schemas.openxmlformats.org/drawingml/2006/main" xmlns:r="http://schemas.openxmlformats.org/officeDocument/2006/relationships" xmlns:p="http://schemas.openxmlformats.org/presentationml/2006/main">
  <p:tag name="NUM" val="5"/>
</p:tagLst>
</file>

<file path=ppt/tags/tag205.xml><?xml version="1.0" encoding="utf-8"?>
<p:tagLst xmlns:a="http://schemas.openxmlformats.org/drawingml/2006/main" xmlns:r="http://schemas.openxmlformats.org/officeDocument/2006/relationships" xmlns:p="http://schemas.openxmlformats.org/presentationml/2006/main">
  <p:tag name="NUM" val="6"/>
</p:tagLst>
</file>

<file path=ppt/tags/tag206.xml><?xml version="1.0" encoding="utf-8"?>
<p:tagLst xmlns:a="http://schemas.openxmlformats.org/drawingml/2006/main" xmlns:r="http://schemas.openxmlformats.org/officeDocument/2006/relationships" xmlns:p="http://schemas.openxmlformats.org/presentationml/2006/main">
  <p:tag name="NUM" val="7"/>
</p:tagLst>
</file>

<file path=ppt/tags/tag207.xml><?xml version="1.0" encoding="utf-8"?>
<p:tagLst xmlns:a="http://schemas.openxmlformats.org/drawingml/2006/main" xmlns:r="http://schemas.openxmlformats.org/officeDocument/2006/relationships" xmlns:p="http://schemas.openxmlformats.org/presentationml/2006/main">
  <p:tag name="NUM" val="8"/>
</p:tagLst>
</file>

<file path=ppt/tags/tag208.xml><?xml version="1.0" encoding="utf-8"?>
<p:tagLst xmlns:a="http://schemas.openxmlformats.org/drawingml/2006/main" xmlns:r="http://schemas.openxmlformats.org/officeDocument/2006/relationships" xmlns:p="http://schemas.openxmlformats.org/presentationml/2006/main">
  <p:tag name="NUM" val="9"/>
</p:tagLst>
</file>

<file path=ppt/tags/tag209.xml><?xml version="1.0" encoding="utf-8"?>
<p:tagLst xmlns:a="http://schemas.openxmlformats.org/drawingml/2006/main" xmlns:r="http://schemas.openxmlformats.org/officeDocument/2006/relationships" xmlns:p="http://schemas.openxmlformats.org/presentationml/2006/main">
  <p:tag name="NUM" val="10"/>
</p:tagLst>
</file>

<file path=ppt/tags/tag210.xml><?xml version="1.0" encoding="utf-8"?>
<p:tagLst xmlns:a="http://schemas.openxmlformats.org/drawingml/2006/main" xmlns:r="http://schemas.openxmlformats.org/officeDocument/2006/relationships" xmlns:p="http://schemas.openxmlformats.org/presentationml/2006/main">
  <p:tag name="NUM" val="11"/>
</p:tagLst>
</file>

<file path=ppt/tags/tag211.xml><?xml version="1.0" encoding="utf-8"?>
<p:tagLst xmlns:a="http://schemas.openxmlformats.org/drawingml/2006/main" xmlns:r="http://schemas.openxmlformats.org/officeDocument/2006/relationships" xmlns:p="http://schemas.openxmlformats.org/presentationml/2006/main">
  <p:tag name="NUM" val="12"/>
</p:tagLst>
</file>

<file path=ppt/tags/tag212.xml><?xml version="1.0" encoding="utf-8"?>
<p:tagLst xmlns:a="http://schemas.openxmlformats.org/drawingml/2006/main" xmlns:r="http://schemas.openxmlformats.org/officeDocument/2006/relationships" xmlns:p="http://schemas.openxmlformats.org/presentationml/2006/main">
  <p:tag name="NUM" val="1"/>
</p:tagLst>
</file>

<file path=ppt/tags/tag213.xml><?xml version="1.0" encoding="utf-8"?>
<p:tagLst xmlns:a="http://schemas.openxmlformats.org/drawingml/2006/main" xmlns:r="http://schemas.openxmlformats.org/officeDocument/2006/relationships" xmlns:p="http://schemas.openxmlformats.org/presentationml/2006/main">
  <p:tag name="NUM" val="2"/>
</p:tagLst>
</file>

<file path=ppt/tags/tag214.xml><?xml version="1.0" encoding="utf-8"?>
<p:tagLst xmlns:a="http://schemas.openxmlformats.org/drawingml/2006/main" xmlns:r="http://schemas.openxmlformats.org/officeDocument/2006/relationships" xmlns:p="http://schemas.openxmlformats.org/presentationml/2006/main">
  <p:tag name="NUM" val="3"/>
</p:tagLst>
</file>

<file path=ppt/tags/tag215.xml><?xml version="1.0" encoding="utf-8"?>
<p:tagLst xmlns:a="http://schemas.openxmlformats.org/drawingml/2006/main" xmlns:r="http://schemas.openxmlformats.org/officeDocument/2006/relationships" xmlns:p="http://schemas.openxmlformats.org/presentationml/2006/main">
  <p:tag name="NUM" val="4"/>
</p:tagLst>
</file>

<file path=ppt/tags/tag216.xml><?xml version="1.0" encoding="utf-8"?>
<p:tagLst xmlns:a="http://schemas.openxmlformats.org/drawingml/2006/main" xmlns:r="http://schemas.openxmlformats.org/officeDocument/2006/relationships" xmlns:p="http://schemas.openxmlformats.org/presentationml/2006/main">
  <p:tag name="NUM" val="5"/>
</p:tagLst>
</file>

<file path=ppt/tags/tag217.xml><?xml version="1.0" encoding="utf-8"?>
<p:tagLst xmlns:a="http://schemas.openxmlformats.org/drawingml/2006/main" xmlns:r="http://schemas.openxmlformats.org/officeDocument/2006/relationships" xmlns:p="http://schemas.openxmlformats.org/presentationml/2006/main">
  <p:tag name="NUM" val="6"/>
</p:tagLst>
</file>

<file path=ppt/tags/tag218.xml><?xml version="1.0" encoding="utf-8"?>
<p:tagLst xmlns:a="http://schemas.openxmlformats.org/drawingml/2006/main" xmlns:r="http://schemas.openxmlformats.org/officeDocument/2006/relationships" xmlns:p="http://schemas.openxmlformats.org/presentationml/2006/main">
  <p:tag name="NUM" val="7"/>
</p:tagLst>
</file>

<file path=ppt/tags/tag219.xml><?xml version="1.0" encoding="utf-8"?>
<p:tagLst xmlns:a="http://schemas.openxmlformats.org/drawingml/2006/main" xmlns:r="http://schemas.openxmlformats.org/officeDocument/2006/relationships" xmlns:p="http://schemas.openxmlformats.org/presentationml/2006/main">
  <p:tag name="NUM" val="8"/>
</p:tagLst>
</file>

<file path=ppt/tags/tag220.xml><?xml version="1.0" encoding="utf-8"?>
<p:tagLst xmlns:a="http://schemas.openxmlformats.org/drawingml/2006/main" xmlns:r="http://schemas.openxmlformats.org/officeDocument/2006/relationships" xmlns:p="http://schemas.openxmlformats.org/presentationml/2006/main">
  <p:tag name="NUM" val="1"/>
</p:tagLst>
</file>

<file path=ppt/tags/tag221.xml><?xml version="1.0" encoding="utf-8"?>
<p:tagLst xmlns:a="http://schemas.openxmlformats.org/drawingml/2006/main" xmlns:r="http://schemas.openxmlformats.org/officeDocument/2006/relationships" xmlns:p="http://schemas.openxmlformats.org/presentationml/2006/main">
  <p:tag name="NUM" val="2"/>
</p:tagLst>
</file>

<file path=ppt/tags/tag222.xml><?xml version="1.0" encoding="utf-8"?>
<p:tagLst xmlns:a="http://schemas.openxmlformats.org/drawingml/2006/main" xmlns:r="http://schemas.openxmlformats.org/officeDocument/2006/relationships" xmlns:p="http://schemas.openxmlformats.org/presentationml/2006/main">
  <p:tag name="NUM" val="3"/>
</p:tagLst>
</file>

<file path=ppt/tags/tag223.xml><?xml version="1.0" encoding="utf-8"?>
<p:tagLst xmlns:a="http://schemas.openxmlformats.org/drawingml/2006/main" xmlns:r="http://schemas.openxmlformats.org/officeDocument/2006/relationships" xmlns:p="http://schemas.openxmlformats.org/presentationml/2006/main">
  <p:tag name="NUM" val="4"/>
</p:tagLst>
</file>

<file path=ppt/tags/tag224.xml><?xml version="1.0" encoding="utf-8"?>
<p:tagLst xmlns:a="http://schemas.openxmlformats.org/drawingml/2006/main" xmlns:r="http://schemas.openxmlformats.org/officeDocument/2006/relationships" xmlns:p="http://schemas.openxmlformats.org/presentationml/2006/main">
  <p:tag name="NUM" val="5"/>
</p:tagLst>
</file>

<file path=ppt/tags/tag225.xml><?xml version="1.0" encoding="utf-8"?>
<p:tagLst xmlns:a="http://schemas.openxmlformats.org/drawingml/2006/main" xmlns:r="http://schemas.openxmlformats.org/officeDocument/2006/relationships" xmlns:p="http://schemas.openxmlformats.org/presentationml/2006/main">
  <p:tag name="NUM" val="6"/>
</p:tagLst>
</file>

<file path=ppt/tags/tag226.xml><?xml version="1.0" encoding="utf-8"?>
<p:tagLst xmlns:a="http://schemas.openxmlformats.org/drawingml/2006/main" xmlns:r="http://schemas.openxmlformats.org/officeDocument/2006/relationships" xmlns:p="http://schemas.openxmlformats.org/presentationml/2006/main">
  <p:tag name="NUM" val="7"/>
</p:tagLst>
</file>

<file path=ppt/tags/tag227.xml><?xml version="1.0" encoding="utf-8"?>
<p:tagLst xmlns:a="http://schemas.openxmlformats.org/drawingml/2006/main" xmlns:r="http://schemas.openxmlformats.org/officeDocument/2006/relationships" xmlns:p="http://schemas.openxmlformats.org/presentationml/2006/main">
  <p:tag name="NUM" val="8"/>
</p:tagLst>
</file>

<file path=ppt/tags/tag228.xml><?xml version="1.0" encoding="utf-8"?>
<p:tagLst xmlns:a="http://schemas.openxmlformats.org/drawingml/2006/main" xmlns:r="http://schemas.openxmlformats.org/officeDocument/2006/relationships" xmlns:p="http://schemas.openxmlformats.org/presentationml/2006/main">
  <p:tag name="NUM" val="9"/>
</p:tagLst>
</file>

<file path=ppt/tags/tag229.xml><?xml version="1.0" encoding="utf-8"?>
<p:tagLst xmlns:a="http://schemas.openxmlformats.org/drawingml/2006/main" xmlns:r="http://schemas.openxmlformats.org/officeDocument/2006/relationships" xmlns:p="http://schemas.openxmlformats.org/presentationml/2006/main">
  <p:tag name="NUM" val="1"/>
</p:tagLst>
</file>

<file path=ppt/tags/tag230.xml><?xml version="1.0" encoding="utf-8"?>
<p:tagLst xmlns:a="http://schemas.openxmlformats.org/drawingml/2006/main" xmlns:r="http://schemas.openxmlformats.org/officeDocument/2006/relationships" xmlns:p="http://schemas.openxmlformats.org/presentationml/2006/main">
  <p:tag name="NUM" val="2"/>
</p:tagLst>
</file>

<file path=ppt/tags/tag231.xml><?xml version="1.0" encoding="utf-8"?>
<p:tagLst xmlns:a="http://schemas.openxmlformats.org/drawingml/2006/main" xmlns:r="http://schemas.openxmlformats.org/officeDocument/2006/relationships" xmlns:p="http://schemas.openxmlformats.org/presentationml/2006/main">
  <p:tag name="NUM" val="3"/>
</p:tagLst>
</file>

<file path=ppt/tags/tag232.xml><?xml version="1.0" encoding="utf-8"?>
<p:tagLst xmlns:a="http://schemas.openxmlformats.org/drawingml/2006/main" xmlns:r="http://schemas.openxmlformats.org/officeDocument/2006/relationships" xmlns:p="http://schemas.openxmlformats.org/presentationml/2006/main">
  <p:tag name="NUM" val="4"/>
</p:tagLst>
</file>

<file path=ppt/tags/tag233.xml><?xml version="1.0" encoding="utf-8"?>
<p:tagLst xmlns:a="http://schemas.openxmlformats.org/drawingml/2006/main" xmlns:r="http://schemas.openxmlformats.org/officeDocument/2006/relationships" xmlns:p="http://schemas.openxmlformats.org/presentationml/2006/main">
  <p:tag name="NUM" val="5"/>
</p:tagLst>
</file>

<file path=ppt/tags/tag234.xml><?xml version="1.0" encoding="utf-8"?>
<p:tagLst xmlns:a="http://schemas.openxmlformats.org/drawingml/2006/main" xmlns:r="http://schemas.openxmlformats.org/officeDocument/2006/relationships" xmlns:p="http://schemas.openxmlformats.org/presentationml/2006/main">
  <p:tag name="NUM" val="6"/>
</p:tagLst>
</file>

<file path=ppt/tags/tag235.xml><?xml version="1.0" encoding="utf-8"?>
<p:tagLst xmlns:a="http://schemas.openxmlformats.org/drawingml/2006/main" xmlns:r="http://schemas.openxmlformats.org/officeDocument/2006/relationships" xmlns:p="http://schemas.openxmlformats.org/presentationml/2006/main">
  <p:tag name="NUM" val="7"/>
</p:tagLst>
</file>

<file path=ppt/tags/tag236.xml><?xml version="1.0" encoding="utf-8"?>
<p:tagLst xmlns:a="http://schemas.openxmlformats.org/drawingml/2006/main" xmlns:r="http://schemas.openxmlformats.org/officeDocument/2006/relationships" xmlns:p="http://schemas.openxmlformats.org/presentationml/2006/main">
  <p:tag name="NUM" val="8"/>
</p:tagLst>
</file>

<file path=ppt/tags/tag237.xml><?xml version="1.0" encoding="utf-8"?>
<p:tagLst xmlns:a="http://schemas.openxmlformats.org/drawingml/2006/main" xmlns:r="http://schemas.openxmlformats.org/officeDocument/2006/relationships" xmlns:p="http://schemas.openxmlformats.org/presentationml/2006/main">
  <p:tag name="NUM" val="9"/>
</p:tagLst>
</file>

<file path=ppt/tags/tag238.xml><?xml version="1.0" encoding="utf-8"?>
<p:tagLst xmlns:a="http://schemas.openxmlformats.org/drawingml/2006/main" xmlns:r="http://schemas.openxmlformats.org/officeDocument/2006/relationships" xmlns:p="http://schemas.openxmlformats.org/presentationml/2006/main">
  <p:tag name="NUM" val="10"/>
</p:tagLst>
</file>

<file path=ppt/tags/tag239.xml><?xml version="1.0" encoding="utf-8"?>
<p:tagLst xmlns:a="http://schemas.openxmlformats.org/drawingml/2006/main" xmlns:r="http://schemas.openxmlformats.org/officeDocument/2006/relationships" xmlns:p="http://schemas.openxmlformats.org/presentationml/2006/main">
  <p:tag name="NUM" val="11"/>
</p:tagLst>
</file>

<file path=ppt/tags/tag240.xml><?xml version="1.0" encoding="utf-8"?>
<p:tagLst xmlns:a="http://schemas.openxmlformats.org/drawingml/2006/main" xmlns:r="http://schemas.openxmlformats.org/officeDocument/2006/relationships" xmlns:p="http://schemas.openxmlformats.org/presentationml/2006/main">
  <p:tag name="NUM" val="1"/>
</p:tagLst>
</file>

<file path=ppt/tags/tag241.xml><?xml version="1.0" encoding="utf-8"?>
<p:tagLst xmlns:a="http://schemas.openxmlformats.org/drawingml/2006/main" xmlns:r="http://schemas.openxmlformats.org/officeDocument/2006/relationships" xmlns:p="http://schemas.openxmlformats.org/presentationml/2006/main">
  <p:tag name="NUM" val="2"/>
</p:tagLst>
</file>

<file path=ppt/tags/tag242.xml><?xml version="1.0" encoding="utf-8"?>
<p:tagLst xmlns:a="http://schemas.openxmlformats.org/drawingml/2006/main" xmlns:r="http://schemas.openxmlformats.org/officeDocument/2006/relationships" xmlns:p="http://schemas.openxmlformats.org/presentationml/2006/main">
  <p:tag name="NUM" val="3"/>
</p:tagLst>
</file>

<file path=ppt/tags/tag243.xml><?xml version="1.0" encoding="utf-8"?>
<p:tagLst xmlns:a="http://schemas.openxmlformats.org/drawingml/2006/main" xmlns:r="http://schemas.openxmlformats.org/officeDocument/2006/relationships" xmlns:p="http://schemas.openxmlformats.org/presentationml/2006/main">
  <p:tag name="NUM" val="4"/>
</p:tagLst>
</file>

<file path=ppt/tags/tag244.xml><?xml version="1.0" encoding="utf-8"?>
<p:tagLst xmlns:a="http://schemas.openxmlformats.org/drawingml/2006/main" xmlns:r="http://schemas.openxmlformats.org/officeDocument/2006/relationships" xmlns:p="http://schemas.openxmlformats.org/presentationml/2006/main">
  <p:tag name="NUM" val="5"/>
</p:tagLst>
</file>

<file path=ppt/tags/tag245.xml><?xml version="1.0" encoding="utf-8"?>
<p:tagLst xmlns:a="http://schemas.openxmlformats.org/drawingml/2006/main" xmlns:r="http://schemas.openxmlformats.org/officeDocument/2006/relationships" xmlns:p="http://schemas.openxmlformats.org/presentationml/2006/main">
  <p:tag name="NUM" val="1"/>
</p:tagLst>
</file>

<file path=ppt/tags/tag246.xml><?xml version="1.0" encoding="utf-8"?>
<p:tagLst xmlns:a="http://schemas.openxmlformats.org/drawingml/2006/main" xmlns:r="http://schemas.openxmlformats.org/officeDocument/2006/relationships" xmlns:p="http://schemas.openxmlformats.org/presentationml/2006/main">
  <p:tag name="NUM" val="2"/>
</p:tagLst>
</file>

<file path=ppt/tags/tag247.xml><?xml version="1.0" encoding="utf-8"?>
<p:tagLst xmlns:a="http://schemas.openxmlformats.org/drawingml/2006/main" xmlns:r="http://schemas.openxmlformats.org/officeDocument/2006/relationships" xmlns:p="http://schemas.openxmlformats.org/presentationml/2006/main">
  <p:tag name="NUM" val="3"/>
</p:tagLst>
</file>

<file path=ppt/tags/tag248.xml><?xml version="1.0" encoding="utf-8"?>
<p:tagLst xmlns:a="http://schemas.openxmlformats.org/drawingml/2006/main" xmlns:r="http://schemas.openxmlformats.org/officeDocument/2006/relationships" xmlns:p="http://schemas.openxmlformats.org/presentationml/2006/main">
  <p:tag name="NUM" val="1"/>
</p:tagLst>
</file>

<file path=ppt/tags/tag249.xml><?xml version="1.0" encoding="utf-8"?>
<p:tagLst xmlns:a="http://schemas.openxmlformats.org/drawingml/2006/main" xmlns:r="http://schemas.openxmlformats.org/officeDocument/2006/relationships" xmlns:p="http://schemas.openxmlformats.org/presentationml/2006/main">
  <p:tag name="NUM" val="2"/>
</p:tagLst>
</file>

<file path=ppt/tags/tag250.xml><?xml version="1.0" encoding="utf-8"?>
<p:tagLst xmlns:a="http://schemas.openxmlformats.org/drawingml/2006/main" xmlns:r="http://schemas.openxmlformats.org/officeDocument/2006/relationships" xmlns:p="http://schemas.openxmlformats.org/presentationml/2006/main">
  <p:tag name="NUM" val="3"/>
</p:tagLst>
</file>

<file path=ppt/tags/tag251.xml><?xml version="1.0" encoding="utf-8"?>
<p:tagLst xmlns:a="http://schemas.openxmlformats.org/drawingml/2006/main" xmlns:r="http://schemas.openxmlformats.org/officeDocument/2006/relationships" xmlns:p="http://schemas.openxmlformats.org/presentationml/2006/main">
  <p:tag name="NUM" val="4"/>
</p:tagLst>
</file>

<file path=ppt/tags/tag252.xml><?xml version="1.0" encoding="utf-8"?>
<p:tagLst xmlns:a="http://schemas.openxmlformats.org/drawingml/2006/main" xmlns:r="http://schemas.openxmlformats.org/officeDocument/2006/relationships" xmlns:p="http://schemas.openxmlformats.org/presentationml/2006/main">
  <p:tag name="NUM" val="5"/>
</p:tagLst>
</file>

<file path=ppt/tags/tag253.xml><?xml version="1.0" encoding="utf-8"?>
<p:tagLst xmlns:a="http://schemas.openxmlformats.org/drawingml/2006/main" xmlns:r="http://schemas.openxmlformats.org/officeDocument/2006/relationships" xmlns:p="http://schemas.openxmlformats.org/presentationml/2006/main">
  <p:tag name="NUM" val="6"/>
</p:tagLst>
</file>

<file path=ppt/tags/tag254.xml><?xml version="1.0" encoding="utf-8"?>
<p:tagLst xmlns:a="http://schemas.openxmlformats.org/drawingml/2006/main" xmlns:r="http://schemas.openxmlformats.org/officeDocument/2006/relationships" xmlns:p="http://schemas.openxmlformats.org/presentationml/2006/main">
  <p:tag name="NUM" val="7"/>
</p:tagLst>
</file>

<file path=ppt/tags/tag255.xml><?xml version="1.0" encoding="utf-8"?>
<p:tagLst xmlns:a="http://schemas.openxmlformats.org/drawingml/2006/main" xmlns:r="http://schemas.openxmlformats.org/officeDocument/2006/relationships" xmlns:p="http://schemas.openxmlformats.org/presentationml/2006/main">
  <p:tag name="NUM" val="8"/>
</p:tagLst>
</file>

<file path=ppt/tags/tag256.xml><?xml version="1.0" encoding="utf-8"?>
<p:tagLst xmlns:a="http://schemas.openxmlformats.org/drawingml/2006/main" xmlns:r="http://schemas.openxmlformats.org/officeDocument/2006/relationships" xmlns:p="http://schemas.openxmlformats.org/presentationml/2006/main">
  <p:tag name="NUM" val="9"/>
</p:tagLst>
</file>

<file path=ppt/tags/tag257.xml><?xml version="1.0" encoding="utf-8"?>
<p:tagLst xmlns:a="http://schemas.openxmlformats.org/drawingml/2006/main" xmlns:r="http://schemas.openxmlformats.org/officeDocument/2006/relationships" xmlns:p="http://schemas.openxmlformats.org/presentationml/2006/main">
  <p:tag name="NUM" val="10"/>
</p:tagLst>
</file>

<file path=ppt/tags/tag258.xml><?xml version="1.0" encoding="utf-8"?>
<p:tagLst xmlns:a="http://schemas.openxmlformats.org/drawingml/2006/main" xmlns:r="http://schemas.openxmlformats.org/officeDocument/2006/relationships" xmlns:p="http://schemas.openxmlformats.org/presentationml/2006/main">
  <p:tag name="NUM" val="11"/>
</p:tagLst>
</file>

<file path=ppt/tags/tag259.xml><?xml version="1.0" encoding="utf-8"?>
<p:tagLst xmlns:a="http://schemas.openxmlformats.org/drawingml/2006/main" xmlns:r="http://schemas.openxmlformats.org/officeDocument/2006/relationships" xmlns:p="http://schemas.openxmlformats.org/presentationml/2006/main">
  <p:tag name="NUM" val="12"/>
</p:tagLst>
</file>

<file path=ppt/tags/tag260.xml><?xml version="1.0" encoding="utf-8"?>
<p:tagLst xmlns:a="http://schemas.openxmlformats.org/drawingml/2006/main" xmlns:r="http://schemas.openxmlformats.org/officeDocument/2006/relationships" xmlns:p="http://schemas.openxmlformats.org/presentationml/2006/main">
  <p:tag name="NUM" val="13"/>
</p:tagLst>
</file>

<file path=ppt/tags/tag261.xml><?xml version="1.0" encoding="utf-8"?>
<p:tagLst xmlns:a="http://schemas.openxmlformats.org/drawingml/2006/main" xmlns:r="http://schemas.openxmlformats.org/officeDocument/2006/relationships" xmlns:p="http://schemas.openxmlformats.org/presentationml/2006/main">
  <p:tag name="NUM" val="14"/>
</p:tagLst>
</file>

<file path=ppt/tags/tag262.xml><?xml version="1.0" encoding="utf-8"?>
<p:tagLst xmlns:a="http://schemas.openxmlformats.org/drawingml/2006/main" xmlns:r="http://schemas.openxmlformats.org/officeDocument/2006/relationships" xmlns:p="http://schemas.openxmlformats.org/presentationml/2006/main">
  <p:tag name="NUM" val="1"/>
</p:tagLst>
</file>

<file path=ppt/tags/tag263.xml><?xml version="1.0" encoding="utf-8"?>
<p:tagLst xmlns:a="http://schemas.openxmlformats.org/drawingml/2006/main" xmlns:r="http://schemas.openxmlformats.org/officeDocument/2006/relationships" xmlns:p="http://schemas.openxmlformats.org/presentationml/2006/main">
  <p:tag name="NUM" val="2"/>
</p:tagLst>
</file>

<file path=ppt/tags/tag264.xml><?xml version="1.0" encoding="utf-8"?>
<p:tagLst xmlns:a="http://schemas.openxmlformats.org/drawingml/2006/main" xmlns:r="http://schemas.openxmlformats.org/officeDocument/2006/relationships" xmlns:p="http://schemas.openxmlformats.org/presentationml/2006/main">
  <p:tag name="NUM" val="3"/>
</p:tagLst>
</file>

<file path=ppt/tags/tag265.xml><?xml version="1.0" encoding="utf-8"?>
<p:tagLst xmlns:a="http://schemas.openxmlformats.org/drawingml/2006/main" xmlns:r="http://schemas.openxmlformats.org/officeDocument/2006/relationships" xmlns:p="http://schemas.openxmlformats.org/presentationml/2006/main">
  <p:tag name="NUM" val="4"/>
</p:tagLst>
</file>

<file path=ppt/tags/tag266.xml><?xml version="1.0" encoding="utf-8"?>
<p:tagLst xmlns:a="http://schemas.openxmlformats.org/drawingml/2006/main" xmlns:r="http://schemas.openxmlformats.org/officeDocument/2006/relationships" xmlns:p="http://schemas.openxmlformats.org/presentationml/2006/main">
  <p:tag name="NUM" val="5"/>
</p:tagLst>
</file>

<file path=ppt/tags/tag267.xml><?xml version="1.0" encoding="utf-8"?>
<p:tagLst xmlns:a="http://schemas.openxmlformats.org/drawingml/2006/main" xmlns:r="http://schemas.openxmlformats.org/officeDocument/2006/relationships" xmlns:p="http://schemas.openxmlformats.org/presentationml/2006/main">
  <p:tag name="NUM" val="6"/>
</p:tagLst>
</file>

<file path=ppt/tags/tag268.xml><?xml version="1.0" encoding="utf-8"?>
<p:tagLst xmlns:a="http://schemas.openxmlformats.org/drawingml/2006/main" xmlns:r="http://schemas.openxmlformats.org/officeDocument/2006/relationships" xmlns:p="http://schemas.openxmlformats.org/presentationml/2006/main">
  <p:tag name="NUM" val="1"/>
</p:tagLst>
</file>

<file path=ppt/tags/tag269.xml><?xml version="1.0" encoding="utf-8"?>
<p:tagLst xmlns:a="http://schemas.openxmlformats.org/drawingml/2006/main" xmlns:r="http://schemas.openxmlformats.org/officeDocument/2006/relationships" xmlns:p="http://schemas.openxmlformats.org/presentationml/2006/main">
  <p:tag name="NUM" val="2"/>
</p:tagLst>
</file>

<file path=ppt/tags/tag270.xml><?xml version="1.0" encoding="utf-8"?>
<p:tagLst xmlns:a="http://schemas.openxmlformats.org/drawingml/2006/main" xmlns:r="http://schemas.openxmlformats.org/officeDocument/2006/relationships" xmlns:p="http://schemas.openxmlformats.org/presentationml/2006/main">
  <p:tag name="NUM" val="3"/>
</p:tagLst>
</file>

<file path=ppt/tags/tag271.xml><?xml version="1.0" encoding="utf-8"?>
<p:tagLst xmlns:a="http://schemas.openxmlformats.org/drawingml/2006/main" xmlns:r="http://schemas.openxmlformats.org/officeDocument/2006/relationships" xmlns:p="http://schemas.openxmlformats.org/presentationml/2006/main">
  <p:tag name="NUM" val="4"/>
</p:tagLst>
</file>

<file path=ppt/tags/tag272.xml><?xml version="1.0" encoding="utf-8"?>
<p:tagLst xmlns:a="http://schemas.openxmlformats.org/drawingml/2006/main" xmlns:r="http://schemas.openxmlformats.org/officeDocument/2006/relationships" xmlns:p="http://schemas.openxmlformats.org/presentationml/2006/main">
  <p:tag name="NUM" val="5"/>
</p:tagLst>
</file>

<file path=ppt/tags/tag273.xml><?xml version="1.0" encoding="utf-8"?>
<p:tagLst xmlns:a="http://schemas.openxmlformats.org/drawingml/2006/main" xmlns:r="http://schemas.openxmlformats.org/officeDocument/2006/relationships" xmlns:p="http://schemas.openxmlformats.org/presentationml/2006/main">
  <p:tag name="NUM" val="6"/>
</p:tagLst>
</file>

<file path=ppt/tags/tag274.xml><?xml version="1.0" encoding="utf-8"?>
<p:tagLst xmlns:a="http://schemas.openxmlformats.org/drawingml/2006/main" xmlns:r="http://schemas.openxmlformats.org/officeDocument/2006/relationships" xmlns:p="http://schemas.openxmlformats.org/presentationml/2006/main">
  <p:tag name="NUM" val="7"/>
</p:tagLst>
</file>

<file path=ppt/tags/tag275.xml><?xml version="1.0" encoding="utf-8"?>
<p:tagLst xmlns:a="http://schemas.openxmlformats.org/drawingml/2006/main" xmlns:r="http://schemas.openxmlformats.org/officeDocument/2006/relationships" xmlns:p="http://schemas.openxmlformats.org/presentationml/2006/main">
  <p:tag name="NUM" val="8"/>
</p:tagLst>
</file>

<file path=ppt/tags/tag276.xml><?xml version="1.0" encoding="utf-8"?>
<p:tagLst xmlns:a="http://schemas.openxmlformats.org/drawingml/2006/main" xmlns:r="http://schemas.openxmlformats.org/officeDocument/2006/relationships" xmlns:p="http://schemas.openxmlformats.org/presentationml/2006/main">
  <p:tag name="NUM" val="9"/>
</p:tagLst>
</file>

<file path=ppt/tags/tag277.xml><?xml version="1.0" encoding="utf-8"?>
<p:tagLst xmlns:a="http://schemas.openxmlformats.org/drawingml/2006/main" xmlns:r="http://schemas.openxmlformats.org/officeDocument/2006/relationships" xmlns:p="http://schemas.openxmlformats.org/presentationml/2006/main">
  <p:tag name="NUM" val="10"/>
</p:tagLst>
</file>

<file path=ppt/tags/tag278.xml><?xml version="1.0" encoding="utf-8"?>
<p:tagLst xmlns:a="http://schemas.openxmlformats.org/drawingml/2006/main" xmlns:r="http://schemas.openxmlformats.org/officeDocument/2006/relationships" xmlns:p="http://schemas.openxmlformats.org/presentationml/2006/main">
  <p:tag name="NUM" val="11"/>
</p:tagLst>
</file>

<file path=ppt/tags/tag279.xml><?xml version="1.0" encoding="utf-8"?>
<p:tagLst xmlns:a="http://schemas.openxmlformats.org/drawingml/2006/main" xmlns:r="http://schemas.openxmlformats.org/officeDocument/2006/relationships" xmlns:p="http://schemas.openxmlformats.org/presentationml/2006/main">
  <p:tag name="NUM" val="12"/>
</p:tagLst>
</file>

<file path=ppt/tags/tag280.xml><?xml version="1.0" encoding="utf-8"?>
<p:tagLst xmlns:a="http://schemas.openxmlformats.org/drawingml/2006/main" xmlns:r="http://schemas.openxmlformats.org/officeDocument/2006/relationships" xmlns:p="http://schemas.openxmlformats.org/presentationml/2006/main">
  <p:tag name="NUM" val="13"/>
</p:tagLst>
</file>

<file path=ppt/tags/tag281.xml><?xml version="1.0" encoding="utf-8"?>
<p:tagLst xmlns:a="http://schemas.openxmlformats.org/drawingml/2006/main" xmlns:r="http://schemas.openxmlformats.org/officeDocument/2006/relationships" xmlns:p="http://schemas.openxmlformats.org/presentationml/2006/main">
  <p:tag name="NUM" val="14"/>
</p:tagLst>
</file>

<file path=ppt/tags/tag282.xml><?xml version="1.0" encoding="utf-8"?>
<p:tagLst xmlns:a="http://schemas.openxmlformats.org/drawingml/2006/main" xmlns:r="http://schemas.openxmlformats.org/officeDocument/2006/relationships" xmlns:p="http://schemas.openxmlformats.org/presentationml/2006/main">
  <p:tag name="NUM" val="15"/>
</p:tagLst>
</file>

<file path=ppt/tags/tag283.xml><?xml version="1.0" encoding="utf-8"?>
<p:tagLst xmlns:a="http://schemas.openxmlformats.org/drawingml/2006/main" xmlns:r="http://schemas.openxmlformats.org/officeDocument/2006/relationships" xmlns:p="http://schemas.openxmlformats.org/presentationml/2006/main">
  <p:tag name="NUM" val="16"/>
</p:tagLst>
</file>

<file path=ppt/tags/tag284.xml><?xml version="1.0" encoding="utf-8"?>
<p:tagLst xmlns:a="http://schemas.openxmlformats.org/drawingml/2006/main" xmlns:r="http://schemas.openxmlformats.org/officeDocument/2006/relationships" xmlns:p="http://schemas.openxmlformats.org/presentationml/2006/main">
  <p:tag name="NUM" val="1"/>
</p:tagLst>
</file>

<file path=ppt/tags/tag285.xml><?xml version="1.0" encoding="utf-8"?>
<p:tagLst xmlns:a="http://schemas.openxmlformats.org/drawingml/2006/main" xmlns:r="http://schemas.openxmlformats.org/officeDocument/2006/relationships" xmlns:p="http://schemas.openxmlformats.org/presentationml/2006/main">
  <p:tag name="NUM" val="2"/>
</p:tagLst>
</file>

<file path=ppt/tags/tag286.xml><?xml version="1.0" encoding="utf-8"?>
<p:tagLst xmlns:a="http://schemas.openxmlformats.org/drawingml/2006/main" xmlns:r="http://schemas.openxmlformats.org/officeDocument/2006/relationships" xmlns:p="http://schemas.openxmlformats.org/presentationml/2006/main">
  <p:tag name="NUM" val="3"/>
</p:tagLst>
</file>

<file path=ppt/tags/tag287.xml><?xml version="1.0" encoding="utf-8"?>
<p:tagLst xmlns:a="http://schemas.openxmlformats.org/drawingml/2006/main" xmlns:r="http://schemas.openxmlformats.org/officeDocument/2006/relationships" xmlns:p="http://schemas.openxmlformats.org/presentationml/2006/main">
  <p:tag name="NUM" val="4"/>
</p:tagLst>
</file>

<file path=ppt/tags/tag288.xml><?xml version="1.0" encoding="utf-8"?>
<p:tagLst xmlns:a="http://schemas.openxmlformats.org/drawingml/2006/main" xmlns:r="http://schemas.openxmlformats.org/officeDocument/2006/relationships" xmlns:p="http://schemas.openxmlformats.org/presentationml/2006/main">
  <p:tag name="NUM" val="5"/>
</p:tagLst>
</file>

<file path=ppt/tags/tag289.xml><?xml version="1.0" encoding="utf-8"?>
<p:tagLst xmlns:a="http://schemas.openxmlformats.org/drawingml/2006/main" xmlns:r="http://schemas.openxmlformats.org/officeDocument/2006/relationships" xmlns:p="http://schemas.openxmlformats.org/presentationml/2006/main">
  <p:tag name="NUM" val="6"/>
</p:tagLst>
</file>

<file path=ppt/tags/tag290.xml><?xml version="1.0" encoding="utf-8"?>
<p:tagLst xmlns:a="http://schemas.openxmlformats.org/drawingml/2006/main" xmlns:r="http://schemas.openxmlformats.org/officeDocument/2006/relationships" xmlns:p="http://schemas.openxmlformats.org/presentationml/2006/main">
  <p:tag name="NUM" val="7"/>
</p:tagLst>
</file>

<file path=ppt/tags/tag291.xml><?xml version="1.0" encoding="utf-8"?>
<p:tagLst xmlns:a="http://schemas.openxmlformats.org/drawingml/2006/main" xmlns:r="http://schemas.openxmlformats.org/officeDocument/2006/relationships" xmlns:p="http://schemas.openxmlformats.org/presentationml/2006/main">
  <p:tag name="NUM" val="8"/>
</p:tagLst>
</file>

<file path=ppt/tags/tag292.xml><?xml version="1.0" encoding="utf-8"?>
<p:tagLst xmlns:a="http://schemas.openxmlformats.org/drawingml/2006/main" xmlns:r="http://schemas.openxmlformats.org/officeDocument/2006/relationships" xmlns:p="http://schemas.openxmlformats.org/presentationml/2006/main">
  <p:tag name="NUM" val="9"/>
</p:tagLst>
</file>

<file path=ppt/tags/tag293.xml><?xml version="1.0" encoding="utf-8"?>
<p:tagLst xmlns:a="http://schemas.openxmlformats.org/drawingml/2006/main" xmlns:r="http://schemas.openxmlformats.org/officeDocument/2006/relationships" xmlns:p="http://schemas.openxmlformats.org/presentationml/2006/main">
  <p:tag name="NUM" val="10"/>
</p:tagLst>
</file>

<file path=ppt/tags/tag294.xml><?xml version="1.0" encoding="utf-8"?>
<p:tagLst xmlns:a="http://schemas.openxmlformats.org/drawingml/2006/main" xmlns:r="http://schemas.openxmlformats.org/officeDocument/2006/relationships" xmlns:p="http://schemas.openxmlformats.org/presentationml/2006/main">
  <p:tag name="NUM" val="11"/>
</p:tagLst>
</file>

<file path=ppt/tags/tag295.xml><?xml version="1.0" encoding="utf-8"?>
<p:tagLst xmlns:a="http://schemas.openxmlformats.org/drawingml/2006/main" xmlns:r="http://schemas.openxmlformats.org/officeDocument/2006/relationships" xmlns:p="http://schemas.openxmlformats.org/presentationml/2006/main">
  <p:tag name="NUM" val="12"/>
</p:tagLst>
</file>

<file path=ppt/tags/tag296.xml><?xml version="1.0" encoding="utf-8"?>
<p:tagLst xmlns:a="http://schemas.openxmlformats.org/drawingml/2006/main" xmlns:r="http://schemas.openxmlformats.org/officeDocument/2006/relationships" xmlns:p="http://schemas.openxmlformats.org/presentationml/2006/main">
  <p:tag name="NUM" val="13"/>
</p:tagLst>
</file>

<file path=ppt/tags/tag297.xml><?xml version="1.0" encoding="utf-8"?>
<p:tagLst xmlns:a="http://schemas.openxmlformats.org/drawingml/2006/main" xmlns:r="http://schemas.openxmlformats.org/officeDocument/2006/relationships" xmlns:p="http://schemas.openxmlformats.org/presentationml/2006/main">
  <p:tag name="NUM" val="14"/>
</p:tagLst>
</file>

<file path=ppt/tags/tag298.xml><?xml version="1.0" encoding="utf-8"?>
<p:tagLst xmlns:a="http://schemas.openxmlformats.org/drawingml/2006/main" xmlns:r="http://schemas.openxmlformats.org/officeDocument/2006/relationships" xmlns:p="http://schemas.openxmlformats.org/presentationml/2006/main">
  <p:tag name="NUM" val="15"/>
</p:tagLst>
</file>

<file path=ppt/tags/tag299.xml><?xml version="1.0" encoding="utf-8"?>
<p:tagLst xmlns:a="http://schemas.openxmlformats.org/drawingml/2006/main" xmlns:r="http://schemas.openxmlformats.org/officeDocument/2006/relationships" xmlns:p="http://schemas.openxmlformats.org/presentationml/2006/main">
  <p:tag name="NUM" val="16"/>
</p:tagLst>
</file>

<file path=ppt/tags/tag300.xml><?xml version="1.0" encoding="utf-8"?>
<p:tagLst xmlns:a="http://schemas.openxmlformats.org/drawingml/2006/main" xmlns:r="http://schemas.openxmlformats.org/officeDocument/2006/relationships" xmlns:p="http://schemas.openxmlformats.org/presentationml/2006/main">
  <p:tag name="NUM" val="17"/>
</p:tagLst>
</file>

<file path=ppt/tags/tag301.xml><?xml version="1.0" encoding="utf-8"?>
<p:tagLst xmlns:a="http://schemas.openxmlformats.org/drawingml/2006/main" xmlns:r="http://schemas.openxmlformats.org/officeDocument/2006/relationships" xmlns:p="http://schemas.openxmlformats.org/presentationml/2006/main">
  <p:tag name="NUM" val="1"/>
</p:tagLst>
</file>

<file path=ppt/tags/tag302.xml><?xml version="1.0" encoding="utf-8"?>
<p:tagLst xmlns:a="http://schemas.openxmlformats.org/drawingml/2006/main" xmlns:r="http://schemas.openxmlformats.org/officeDocument/2006/relationships" xmlns:p="http://schemas.openxmlformats.org/presentationml/2006/main">
  <p:tag name="NUM" val="2"/>
</p:tagLst>
</file>

<file path=ppt/tags/tag303.xml><?xml version="1.0" encoding="utf-8"?>
<p:tagLst xmlns:a="http://schemas.openxmlformats.org/drawingml/2006/main" xmlns:r="http://schemas.openxmlformats.org/officeDocument/2006/relationships" xmlns:p="http://schemas.openxmlformats.org/presentationml/2006/main">
  <p:tag name="NUM" val="3"/>
</p:tagLst>
</file>

<file path=ppt/tags/tag304.xml><?xml version="1.0" encoding="utf-8"?>
<p:tagLst xmlns:a="http://schemas.openxmlformats.org/drawingml/2006/main" xmlns:r="http://schemas.openxmlformats.org/officeDocument/2006/relationships" xmlns:p="http://schemas.openxmlformats.org/presentationml/2006/main">
  <p:tag name="NUM" val="4"/>
</p:tagLst>
</file>

<file path=ppt/tags/tag305.xml><?xml version="1.0" encoding="utf-8"?>
<p:tagLst xmlns:a="http://schemas.openxmlformats.org/drawingml/2006/main" xmlns:r="http://schemas.openxmlformats.org/officeDocument/2006/relationships" xmlns:p="http://schemas.openxmlformats.org/presentationml/2006/main">
  <p:tag name="NUM" val="5"/>
</p:tagLst>
</file>

<file path=ppt/tags/tag306.xml><?xml version="1.0" encoding="utf-8"?>
<p:tagLst xmlns:a="http://schemas.openxmlformats.org/drawingml/2006/main" xmlns:r="http://schemas.openxmlformats.org/officeDocument/2006/relationships" xmlns:p="http://schemas.openxmlformats.org/presentationml/2006/main">
  <p:tag name="NUM" val="6"/>
</p:tagLst>
</file>

<file path=ppt/tags/tag307.xml><?xml version="1.0" encoding="utf-8"?>
<p:tagLst xmlns:a="http://schemas.openxmlformats.org/drawingml/2006/main" xmlns:r="http://schemas.openxmlformats.org/officeDocument/2006/relationships" xmlns:p="http://schemas.openxmlformats.org/presentationml/2006/main">
  <p:tag name="NUM" val="7"/>
</p:tagLst>
</file>

<file path=ppt/tags/tag308.xml><?xml version="1.0" encoding="utf-8"?>
<p:tagLst xmlns:a="http://schemas.openxmlformats.org/drawingml/2006/main" xmlns:r="http://schemas.openxmlformats.org/officeDocument/2006/relationships" xmlns:p="http://schemas.openxmlformats.org/presentationml/2006/main">
  <p:tag name="NUM" val="8"/>
</p:tagLst>
</file>

<file path=ppt/tags/tag309.xml><?xml version="1.0" encoding="utf-8"?>
<p:tagLst xmlns:a="http://schemas.openxmlformats.org/drawingml/2006/main" xmlns:r="http://schemas.openxmlformats.org/officeDocument/2006/relationships" xmlns:p="http://schemas.openxmlformats.org/presentationml/2006/main">
  <p:tag name="NUM" val="9"/>
</p:tagLst>
</file>

<file path=ppt/tags/tag310.xml><?xml version="1.0" encoding="utf-8"?>
<p:tagLst xmlns:a="http://schemas.openxmlformats.org/drawingml/2006/main" xmlns:r="http://schemas.openxmlformats.org/officeDocument/2006/relationships" xmlns:p="http://schemas.openxmlformats.org/presentationml/2006/main">
  <p:tag name="NUM" val="10"/>
</p:tagLst>
</file>

<file path=ppt/tags/tag311.xml><?xml version="1.0" encoding="utf-8"?>
<p:tagLst xmlns:a="http://schemas.openxmlformats.org/drawingml/2006/main" xmlns:r="http://schemas.openxmlformats.org/officeDocument/2006/relationships" xmlns:p="http://schemas.openxmlformats.org/presentationml/2006/main">
  <p:tag name="NUM" val="1"/>
</p:tagLst>
</file>

<file path=ppt/tags/tag312.xml><?xml version="1.0" encoding="utf-8"?>
<p:tagLst xmlns:a="http://schemas.openxmlformats.org/drawingml/2006/main" xmlns:r="http://schemas.openxmlformats.org/officeDocument/2006/relationships" xmlns:p="http://schemas.openxmlformats.org/presentationml/2006/main">
  <p:tag name="NUM" val="2"/>
</p:tagLst>
</file>

<file path=ppt/tags/tag313.xml><?xml version="1.0" encoding="utf-8"?>
<p:tagLst xmlns:a="http://schemas.openxmlformats.org/drawingml/2006/main" xmlns:r="http://schemas.openxmlformats.org/officeDocument/2006/relationships" xmlns:p="http://schemas.openxmlformats.org/presentationml/2006/main">
  <p:tag name="NUM" val="3"/>
</p:tagLst>
</file>

<file path=ppt/tags/tag314.xml><?xml version="1.0" encoding="utf-8"?>
<p:tagLst xmlns:a="http://schemas.openxmlformats.org/drawingml/2006/main" xmlns:r="http://schemas.openxmlformats.org/officeDocument/2006/relationships" xmlns:p="http://schemas.openxmlformats.org/presentationml/2006/main">
  <p:tag name="NUM" val="4"/>
</p:tagLst>
</file>

<file path=ppt/tags/tag315.xml><?xml version="1.0" encoding="utf-8"?>
<p:tagLst xmlns:a="http://schemas.openxmlformats.org/drawingml/2006/main" xmlns:r="http://schemas.openxmlformats.org/officeDocument/2006/relationships" xmlns:p="http://schemas.openxmlformats.org/presentationml/2006/main">
  <p:tag name="NUM" val="5"/>
</p:tagLst>
</file>

<file path=ppt/tags/tag316.xml><?xml version="1.0" encoding="utf-8"?>
<p:tagLst xmlns:a="http://schemas.openxmlformats.org/drawingml/2006/main" xmlns:r="http://schemas.openxmlformats.org/officeDocument/2006/relationships" xmlns:p="http://schemas.openxmlformats.org/presentationml/2006/main">
  <p:tag name="NUM" val="6"/>
</p:tagLst>
</file>

<file path=ppt/tags/tag317.xml><?xml version="1.0" encoding="utf-8"?>
<p:tagLst xmlns:a="http://schemas.openxmlformats.org/drawingml/2006/main" xmlns:r="http://schemas.openxmlformats.org/officeDocument/2006/relationships" xmlns:p="http://schemas.openxmlformats.org/presentationml/2006/main">
  <p:tag name="NUM" val="7"/>
</p:tagLst>
</file>

<file path=ppt/tags/tag318.xml><?xml version="1.0" encoding="utf-8"?>
<p:tagLst xmlns:a="http://schemas.openxmlformats.org/drawingml/2006/main" xmlns:r="http://schemas.openxmlformats.org/officeDocument/2006/relationships" xmlns:p="http://schemas.openxmlformats.org/presentationml/2006/main">
  <p:tag name="NUM" val="8"/>
</p:tagLst>
</file>

<file path=ppt/tags/tag319.xml><?xml version="1.0" encoding="utf-8"?>
<p:tagLst xmlns:a="http://schemas.openxmlformats.org/drawingml/2006/main" xmlns:r="http://schemas.openxmlformats.org/officeDocument/2006/relationships" xmlns:p="http://schemas.openxmlformats.org/presentationml/2006/main">
  <p:tag name="NUM" val="9"/>
</p:tagLst>
</file>

<file path=ppt/tags/tag320.xml><?xml version="1.0" encoding="utf-8"?>
<p:tagLst xmlns:a="http://schemas.openxmlformats.org/drawingml/2006/main" xmlns:r="http://schemas.openxmlformats.org/officeDocument/2006/relationships" xmlns:p="http://schemas.openxmlformats.org/presentationml/2006/main">
  <p:tag name="NUM" val="10"/>
</p:tagLst>
</file>

<file path=ppt/tags/tag321.xml><?xml version="1.0" encoding="utf-8"?>
<p:tagLst xmlns:a="http://schemas.openxmlformats.org/drawingml/2006/main" xmlns:r="http://schemas.openxmlformats.org/officeDocument/2006/relationships" xmlns:p="http://schemas.openxmlformats.org/presentationml/2006/main">
  <p:tag name="NUM" val="11"/>
</p:tagLst>
</file>

<file path=ppt/tags/tag322.xml><?xml version="1.0" encoding="utf-8"?>
<p:tagLst xmlns:a="http://schemas.openxmlformats.org/drawingml/2006/main" xmlns:r="http://schemas.openxmlformats.org/officeDocument/2006/relationships" xmlns:p="http://schemas.openxmlformats.org/presentationml/2006/main">
  <p:tag name="NUM" val="12"/>
</p:tagLst>
</file>

<file path=ppt/tags/tag323.xml><?xml version="1.0" encoding="utf-8"?>
<p:tagLst xmlns:a="http://schemas.openxmlformats.org/drawingml/2006/main" xmlns:r="http://schemas.openxmlformats.org/officeDocument/2006/relationships" xmlns:p="http://schemas.openxmlformats.org/presentationml/2006/main">
  <p:tag name="NUM" val="13"/>
</p:tagLst>
</file>

<file path=ppt/tags/tag324.xml><?xml version="1.0" encoding="utf-8"?>
<p:tagLst xmlns:a="http://schemas.openxmlformats.org/drawingml/2006/main" xmlns:r="http://schemas.openxmlformats.org/officeDocument/2006/relationships" xmlns:p="http://schemas.openxmlformats.org/presentationml/2006/main">
  <p:tag name="NUM" val="1"/>
</p:tagLst>
</file>

<file path=ppt/tags/tag325.xml><?xml version="1.0" encoding="utf-8"?>
<p:tagLst xmlns:a="http://schemas.openxmlformats.org/drawingml/2006/main" xmlns:r="http://schemas.openxmlformats.org/officeDocument/2006/relationships" xmlns:p="http://schemas.openxmlformats.org/presentationml/2006/main">
  <p:tag name="NUM" val="2"/>
</p:tagLst>
</file>

<file path=ppt/tags/tag326.xml><?xml version="1.0" encoding="utf-8"?>
<p:tagLst xmlns:a="http://schemas.openxmlformats.org/drawingml/2006/main" xmlns:r="http://schemas.openxmlformats.org/officeDocument/2006/relationships" xmlns:p="http://schemas.openxmlformats.org/presentationml/2006/main">
  <p:tag name="NUM" val="3"/>
</p:tagLst>
</file>

<file path=ppt/tags/tag327.xml><?xml version="1.0" encoding="utf-8"?>
<p:tagLst xmlns:a="http://schemas.openxmlformats.org/drawingml/2006/main" xmlns:r="http://schemas.openxmlformats.org/officeDocument/2006/relationships" xmlns:p="http://schemas.openxmlformats.org/presentationml/2006/main">
  <p:tag name="NUM" val="4"/>
</p:tagLst>
</file>

<file path=ppt/tags/tag328.xml><?xml version="1.0" encoding="utf-8"?>
<p:tagLst xmlns:a="http://schemas.openxmlformats.org/drawingml/2006/main" xmlns:r="http://schemas.openxmlformats.org/officeDocument/2006/relationships" xmlns:p="http://schemas.openxmlformats.org/presentationml/2006/main">
  <p:tag name="NUM" val="5"/>
</p:tagLst>
</file>

<file path=ppt/tags/tag329.xml><?xml version="1.0" encoding="utf-8"?>
<p:tagLst xmlns:a="http://schemas.openxmlformats.org/drawingml/2006/main" xmlns:r="http://schemas.openxmlformats.org/officeDocument/2006/relationships" xmlns:p="http://schemas.openxmlformats.org/presentationml/2006/main">
  <p:tag name="NUM" val="6"/>
</p:tagLst>
</file>

<file path=ppt/tags/tag330.xml><?xml version="1.0" encoding="utf-8"?>
<p:tagLst xmlns:a="http://schemas.openxmlformats.org/drawingml/2006/main" xmlns:r="http://schemas.openxmlformats.org/officeDocument/2006/relationships" xmlns:p="http://schemas.openxmlformats.org/presentationml/2006/main">
  <p:tag name="NUM" val="7"/>
</p:tagLst>
</file>

<file path=ppt/tags/tag331.xml><?xml version="1.0" encoding="utf-8"?>
<p:tagLst xmlns:a="http://schemas.openxmlformats.org/drawingml/2006/main" xmlns:r="http://schemas.openxmlformats.org/officeDocument/2006/relationships" xmlns:p="http://schemas.openxmlformats.org/presentationml/2006/main">
  <p:tag name="NUM" val="8"/>
</p:tagLst>
</file>

<file path=ppt/tags/tag332.xml><?xml version="1.0" encoding="utf-8"?>
<p:tagLst xmlns:a="http://schemas.openxmlformats.org/drawingml/2006/main" xmlns:r="http://schemas.openxmlformats.org/officeDocument/2006/relationships" xmlns:p="http://schemas.openxmlformats.org/presentationml/2006/main">
  <p:tag name="NUM" val="9"/>
</p:tagLst>
</file>

<file path=ppt/tags/tag333.xml><?xml version="1.0" encoding="utf-8"?>
<p:tagLst xmlns:a="http://schemas.openxmlformats.org/drawingml/2006/main" xmlns:r="http://schemas.openxmlformats.org/officeDocument/2006/relationships" xmlns:p="http://schemas.openxmlformats.org/presentationml/2006/main">
  <p:tag name="NUM" val="10"/>
</p:tagLst>
</file>

<file path=ppt/tags/tag334.xml><?xml version="1.0" encoding="utf-8"?>
<p:tagLst xmlns:a="http://schemas.openxmlformats.org/drawingml/2006/main" xmlns:r="http://schemas.openxmlformats.org/officeDocument/2006/relationships" xmlns:p="http://schemas.openxmlformats.org/presentationml/2006/main">
  <p:tag name="NUM" val="11"/>
</p:tagLst>
</file>

<file path=ppt/tags/tag335.xml><?xml version="1.0" encoding="utf-8"?>
<p:tagLst xmlns:a="http://schemas.openxmlformats.org/drawingml/2006/main" xmlns:r="http://schemas.openxmlformats.org/officeDocument/2006/relationships" xmlns:p="http://schemas.openxmlformats.org/presentationml/2006/main">
  <p:tag name="NUM" val="12"/>
</p:tagLst>
</file>

<file path=ppt/tags/tag336.xml><?xml version="1.0" encoding="utf-8"?>
<p:tagLst xmlns:a="http://schemas.openxmlformats.org/drawingml/2006/main" xmlns:r="http://schemas.openxmlformats.org/officeDocument/2006/relationships" xmlns:p="http://schemas.openxmlformats.org/presentationml/2006/main">
  <p:tag name="NUM" val="1"/>
</p:tagLst>
</file>

<file path=ppt/tags/tag337.xml><?xml version="1.0" encoding="utf-8"?>
<p:tagLst xmlns:a="http://schemas.openxmlformats.org/drawingml/2006/main" xmlns:r="http://schemas.openxmlformats.org/officeDocument/2006/relationships" xmlns:p="http://schemas.openxmlformats.org/presentationml/2006/main">
  <p:tag name="NUM" val="2"/>
</p:tagLst>
</file>

<file path=ppt/tags/tag338.xml><?xml version="1.0" encoding="utf-8"?>
<p:tagLst xmlns:a="http://schemas.openxmlformats.org/drawingml/2006/main" xmlns:r="http://schemas.openxmlformats.org/officeDocument/2006/relationships" xmlns:p="http://schemas.openxmlformats.org/presentationml/2006/main">
  <p:tag name="NUM" val="3"/>
</p:tagLst>
</file>

<file path=ppt/tags/tag339.xml><?xml version="1.0" encoding="utf-8"?>
<p:tagLst xmlns:a="http://schemas.openxmlformats.org/drawingml/2006/main" xmlns:r="http://schemas.openxmlformats.org/officeDocument/2006/relationships" xmlns:p="http://schemas.openxmlformats.org/presentationml/2006/main">
  <p:tag name="NUM" val="4"/>
</p:tagLst>
</file>

<file path=ppt/tags/tag340.xml><?xml version="1.0" encoding="utf-8"?>
<p:tagLst xmlns:a="http://schemas.openxmlformats.org/drawingml/2006/main" xmlns:r="http://schemas.openxmlformats.org/officeDocument/2006/relationships" xmlns:p="http://schemas.openxmlformats.org/presentationml/2006/main">
  <p:tag name="NUM" val="5"/>
</p:tagLst>
</file>

<file path=ppt/tags/tag341.xml><?xml version="1.0" encoding="utf-8"?>
<p:tagLst xmlns:a="http://schemas.openxmlformats.org/drawingml/2006/main" xmlns:r="http://schemas.openxmlformats.org/officeDocument/2006/relationships" xmlns:p="http://schemas.openxmlformats.org/presentationml/2006/main">
  <p:tag name="NUM" val="6"/>
</p:tagLst>
</file>

<file path=ppt/tags/tag342.xml><?xml version="1.0" encoding="utf-8"?>
<p:tagLst xmlns:a="http://schemas.openxmlformats.org/drawingml/2006/main" xmlns:r="http://schemas.openxmlformats.org/officeDocument/2006/relationships" xmlns:p="http://schemas.openxmlformats.org/presentationml/2006/main">
  <p:tag name="NUM" val="7"/>
</p:tagLst>
</file>

<file path=ppt/tags/tag343.xml><?xml version="1.0" encoding="utf-8"?>
<p:tagLst xmlns:a="http://schemas.openxmlformats.org/drawingml/2006/main" xmlns:r="http://schemas.openxmlformats.org/officeDocument/2006/relationships" xmlns:p="http://schemas.openxmlformats.org/presentationml/2006/main">
  <p:tag name="NUM" val="8"/>
</p:tagLst>
</file>

<file path=ppt/tags/tag344.xml><?xml version="1.0" encoding="utf-8"?>
<p:tagLst xmlns:a="http://schemas.openxmlformats.org/drawingml/2006/main" xmlns:r="http://schemas.openxmlformats.org/officeDocument/2006/relationships" xmlns:p="http://schemas.openxmlformats.org/presentationml/2006/main">
  <p:tag name="NUM" val="9"/>
</p:tagLst>
</file>

<file path=ppt/tags/tag345.xml><?xml version="1.0" encoding="utf-8"?>
<p:tagLst xmlns:a="http://schemas.openxmlformats.org/drawingml/2006/main" xmlns:r="http://schemas.openxmlformats.org/officeDocument/2006/relationships" xmlns:p="http://schemas.openxmlformats.org/presentationml/2006/main">
  <p:tag name="NUM" val="1"/>
</p:tagLst>
</file>

<file path=ppt/tags/tag346.xml><?xml version="1.0" encoding="utf-8"?>
<p:tagLst xmlns:a="http://schemas.openxmlformats.org/drawingml/2006/main" xmlns:r="http://schemas.openxmlformats.org/officeDocument/2006/relationships" xmlns:p="http://schemas.openxmlformats.org/presentationml/2006/main">
  <p:tag name="NUM" val="2"/>
</p:tagLst>
</file>

<file path=ppt/tags/tag347.xml><?xml version="1.0" encoding="utf-8"?>
<p:tagLst xmlns:a="http://schemas.openxmlformats.org/drawingml/2006/main" xmlns:r="http://schemas.openxmlformats.org/officeDocument/2006/relationships" xmlns:p="http://schemas.openxmlformats.org/presentationml/2006/main">
  <p:tag name="NUM" val="3"/>
</p:tagLst>
</file>

<file path=ppt/tags/tag348.xml><?xml version="1.0" encoding="utf-8"?>
<p:tagLst xmlns:a="http://schemas.openxmlformats.org/drawingml/2006/main" xmlns:r="http://schemas.openxmlformats.org/officeDocument/2006/relationships" xmlns:p="http://schemas.openxmlformats.org/presentationml/2006/main">
  <p:tag name="NUM" val="4"/>
</p:tagLst>
</file>

<file path=ppt/tags/tag349.xml><?xml version="1.0" encoding="utf-8"?>
<p:tagLst xmlns:a="http://schemas.openxmlformats.org/drawingml/2006/main" xmlns:r="http://schemas.openxmlformats.org/officeDocument/2006/relationships" xmlns:p="http://schemas.openxmlformats.org/presentationml/2006/main">
  <p:tag name="NUM" val="5"/>
</p:tagLst>
</file>

<file path=ppt/tags/tag350.xml><?xml version="1.0" encoding="utf-8"?>
<p:tagLst xmlns:a="http://schemas.openxmlformats.org/drawingml/2006/main" xmlns:r="http://schemas.openxmlformats.org/officeDocument/2006/relationships" xmlns:p="http://schemas.openxmlformats.org/presentationml/2006/main">
  <p:tag name="NUM" val="6"/>
</p:tagLst>
</file>

<file path=ppt/tags/tag351.xml><?xml version="1.0" encoding="utf-8"?>
<p:tagLst xmlns:a="http://schemas.openxmlformats.org/drawingml/2006/main" xmlns:r="http://schemas.openxmlformats.org/officeDocument/2006/relationships" xmlns:p="http://schemas.openxmlformats.org/presentationml/2006/main">
  <p:tag name="NUM" val="7"/>
</p:tagLst>
</file>

<file path=ppt/tags/tag352.xml><?xml version="1.0" encoding="utf-8"?>
<p:tagLst xmlns:a="http://schemas.openxmlformats.org/drawingml/2006/main" xmlns:r="http://schemas.openxmlformats.org/officeDocument/2006/relationships" xmlns:p="http://schemas.openxmlformats.org/presentationml/2006/main">
  <p:tag name="NUM" val="8"/>
</p:tagLst>
</file>

<file path=ppt/tags/tag353.xml><?xml version="1.0" encoding="utf-8"?>
<p:tagLst xmlns:a="http://schemas.openxmlformats.org/drawingml/2006/main" xmlns:r="http://schemas.openxmlformats.org/officeDocument/2006/relationships" xmlns:p="http://schemas.openxmlformats.org/presentationml/2006/main">
  <p:tag name="NUM" val="9"/>
</p:tagLst>
</file>

<file path=ppt/tags/tag354.xml><?xml version="1.0" encoding="utf-8"?>
<p:tagLst xmlns:a="http://schemas.openxmlformats.org/drawingml/2006/main" xmlns:r="http://schemas.openxmlformats.org/officeDocument/2006/relationships" xmlns:p="http://schemas.openxmlformats.org/presentationml/2006/main">
  <p:tag name="NUM" val="10"/>
</p:tagLst>
</file>

<file path=ppt/tags/tag355.xml><?xml version="1.0" encoding="utf-8"?>
<p:tagLst xmlns:a="http://schemas.openxmlformats.org/drawingml/2006/main" xmlns:r="http://schemas.openxmlformats.org/officeDocument/2006/relationships" xmlns:p="http://schemas.openxmlformats.org/presentationml/2006/main">
  <p:tag name="NUM" val="11"/>
</p:tagLst>
</file>

<file path=ppt/tags/tag356.xml><?xml version="1.0" encoding="utf-8"?>
<p:tagLst xmlns:a="http://schemas.openxmlformats.org/drawingml/2006/main" xmlns:r="http://schemas.openxmlformats.org/officeDocument/2006/relationships" xmlns:p="http://schemas.openxmlformats.org/presentationml/2006/main">
  <p:tag name="NUM" val="12"/>
</p:tagLst>
</file>

<file path=ppt/tags/tag357.xml><?xml version="1.0" encoding="utf-8"?>
<p:tagLst xmlns:a="http://schemas.openxmlformats.org/drawingml/2006/main" xmlns:r="http://schemas.openxmlformats.org/officeDocument/2006/relationships" xmlns:p="http://schemas.openxmlformats.org/presentationml/2006/main">
  <p:tag name="NUM" val="13"/>
</p:tagLst>
</file>

<file path=ppt/tags/tag358.xml><?xml version="1.0" encoding="utf-8"?>
<p:tagLst xmlns:a="http://schemas.openxmlformats.org/drawingml/2006/main" xmlns:r="http://schemas.openxmlformats.org/officeDocument/2006/relationships" xmlns:p="http://schemas.openxmlformats.org/presentationml/2006/main">
  <p:tag name="NUM" val="14"/>
</p:tagLst>
</file>

<file path=ppt/tags/tag359.xml><?xml version="1.0" encoding="utf-8"?>
<p:tagLst xmlns:a="http://schemas.openxmlformats.org/drawingml/2006/main" xmlns:r="http://schemas.openxmlformats.org/officeDocument/2006/relationships" xmlns:p="http://schemas.openxmlformats.org/presentationml/2006/main">
  <p:tag name="NUM" val="1"/>
</p:tagLst>
</file>

<file path=ppt/tags/tag360.xml><?xml version="1.0" encoding="utf-8"?>
<p:tagLst xmlns:a="http://schemas.openxmlformats.org/drawingml/2006/main" xmlns:r="http://schemas.openxmlformats.org/officeDocument/2006/relationships" xmlns:p="http://schemas.openxmlformats.org/presentationml/2006/main">
  <p:tag name="NUM" val="2"/>
</p:tagLst>
</file>

<file path=ppt/tags/tag361.xml><?xml version="1.0" encoding="utf-8"?>
<p:tagLst xmlns:a="http://schemas.openxmlformats.org/drawingml/2006/main" xmlns:r="http://schemas.openxmlformats.org/officeDocument/2006/relationships" xmlns:p="http://schemas.openxmlformats.org/presentationml/2006/main">
  <p:tag name="NUM" val="3"/>
</p:tagLst>
</file>

<file path=ppt/tags/tag362.xml><?xml version="1.0" encoding="utf-8"?>
<p:tagLst xmlns:a="http://schemas.openxmlformats.org/drawingml/2006/main" xmlns:r="http://schemas.openxmlformats.org/officeDocument/2006/relationships" xmlns:p="http://schemas.openxmlformats.org/presentationml/2006/main">
  <p:tag name="NUM" val="4"/>
</p:tagLst>
</file>

<file path=ppt/tags/tag363.xml><?xml version="1.0" encoding="utf-8"?>
<p:tagLst xmlns:a="http://schemas.openxmlformats.org/drawingml/2006/main" xmlns:r="http://schemas.openxmlformats.org/officeDocument/2006/relationships" xmlns:p="http://schemas.openxmlformats.org/presentationml/2006/main">
  <p:tag name="NUM" val="5"/>
</p:tagLst>
</file>

<file path=ppt/tags/tag364.xml><?xml version="1.0" encoding="utf-8"?>
<p:tagLst xmlns:a="http://schemas.openxmlformats.org/drawingml/2006/main" xmlns:r="http://schemas.openxmlformats.org/officeDocument/2006/relationships" xmlns:p="http://schemas.openxmlformats.org/presentationml/2006/main">
  <p:tag name="NUM" val="6"/>
</p:tagLst>
</file>

<file path=ppt/tags/tag365.xml><?xml version="1.0" encoding="utf-8"?>
<p:tagLst xmlns:a="http://schemas.openxmlformats.org/drawingml/2006/main" xmlns:r="http://schemas.openxmlformats.org/officeDocument/2006/relationships" xmlns:p="http://schemas.openxmlformats.org/presentationml/2006/main">
  <p:tag name="NUM" val="7"/>
</p:tagLst>
</file>

<file path=ppt/tags/tag366.xml><?xml version="1.0" encoding="utf-8"?>
<p:tagLst xmlns:a="http://schemas.openxmlformats.org/drawingml/2006/main" xmlns:r="http://schemas.openxmlformats.org/officeDocument/2006/relationships" xmlns:p="http://schemas.openxmlformats.org/presentationml/2006/main">
  <p:tag name="NUM" val="8"/>
</p:tagLst>
</file>

<file path=ppt/tags/tag367.xml><?xml version="1.0" encoding="utf-8"?>
<p:tagLst xmlns:a="http://schemas.openxmlformats.org/drawingml/2006/main" xmlns:r="http://schemas.openxmlformats.org/officeDocument/2006/relationships" xmlns:p="http://schemas.openxmlformats.org/presentationml/2006/main">
  <p:tag name="NUM" val="9"/>
</p:tagLst>
</file>

<file path=ppt/tags/tag368.xml><?xml version="1.0" encoding="utf-8"?>
<p:tagLst xmlns:a="http://schemas.openxmlformats.org/drawingml/2006/main" xmlns:r="http://schemas.openxmlformats.org/officeDocument/2006/relationships" xmlns:p="http://schemas.openxmlformats.org/presentationml/2006/main">
  <p:tag name="NUM" val="10"/>
</p:tagLst>
</file>

<file path=ppt/tags/tag369.xml><?xml version="1.0" encoding="utf-8"?>
<p:tagLst xmlns:a="http://schemas.openxmlformats.org/drawingml/2006/main" xmlns:r="http://schemas.openxmlformats.org/officeDocument/2006/relationships" xmlns:p="http://schemas.openxmlformats.org/presentationml/2006/main">
  <p:tag name="NUM" val="11"/>
</p:tagLst>
</file>

<file path=ppt/tags/tag370.xml><?xml version="1.0" encoding="utf-8"?>
<p:tagLst xmlns:a="http://schemas.openxmlformats.org/drawingml/2006/main" xmlns:r="http://schemas.openxmlformats.org/officeDocument/2006/relationships" xmlns:p="http://schemas.openxmlformats.org/presentationml/2006/main">
  <p:tag name="NUM" val="12"/>
</p:tagLst>
</file>

<file path=ppt/tags/tag371.xml><?xml version="1.0" encoding="utf-8"?>
<p:tagLst xmlns:a="http://schemas.openxmlformats.org/drawingml/2006/main" xmlns:r="http://schemas.openxmlformats.org/officeDocument/2006/relationships" xmlns:p="http://schemas.openxmlformats.org/presentationml/2006/main">
  <p:tag name="NUM" val="13"/>
</p:tagLst>
</file>

<file path=ppt/tags/tag372.xml><?xml version="1.0" encoding="utf-8"?>
<p:tagLst xmlns:a="http://schemas.openxmlformats.org/drawingml/2006/main" xmlns:r="http://schemas.openxmlformats.org/officeDocument/2006/relationships" xmlns:p="http://schemas.openxmlformats.org/presentationml/2006/main">
  <p:tag name="NUM" val="1"/>
</p:tagLst>
</file>

<file path=ppt/tags/tag373.xml><?xml version="1.0" encoding="utf-8"?>
<p:tagLst xmlns:a="http://schemas.openxmlformats.org/drawingml/2006/main" xmlns:r="http://schemas.openxmlformats.org/officeDocument/2006/relationships" xmlns:p="http://schemas.openxmlformats.org/presentationml/2006/main">
  <p:tag name="NUM" val="2"/>
</p:tagLst>
</file>

<file path=ppt/tags/tag374.xml><?xml version="1.0" encoding="utf-8"?>
<p:tagLst xmlns:a="http://schemas.openxmlformats.org/drawingml/2006/main" xmlns:r="http://schemas.openxmlformats.org/officeDocument/2006/relationships" xmlns:p="http://schemas.openxmlformats.org/presentationml/2006/main">
  <p:tag name="NUM" val="3"/>
</p:tagLst>
</file>

<file path=ppt/tags/tag375.xml><?xml version="1.0" encoding="utf-8"?>
<p:tagLst xmlns:a="http://schemas.openxmlformats.org/drawingml/2006/main" xmlns:r="http://schemas.openxmlformats.org/officeDocument/2006/relationships" xmlns:p="http://schemas.openxmlformats.org/presentationml/2006/main">
  <p:tag name="NUM" val="4"/>
</p:tagLst>
</file>

<file path=ppt/tags/tag376.xml><?xml version="1.0" encoding="utf-8"?>
<p:tagLst xmlns:a="http://schemas.openxmlformats.org/drawingml/2006/main" xmlns:r="http://schemas.openxmlformats.org/officeDocument/2006/relationships" xmlns:p="http://schemas.openxmlformats.org/presentationml/2006/main">
  <p:tag name="NUM" val="5"/>
</p:tagLst>
</file>

<file path=ppt/tags/tag377.xml><?xml version="1.0" encoding="utf-8"?>
<p:tagLst xmlns:a="http://schemas.openxmlformats.org/drawingml/2006/main" xmlns:r="http://schemas.openxmlformats.org/officeDocument/2006/relationships" xmlns:p="http://schemas.openxmlformats.org/presentationml/2006/main">
  <p:tag name="NUM" val="6"/>
</p:tagLst>
</file>

<file path=ppt/tags/tag378.xml><?xml version="1.0" encoding="utf-8"?>
<p:tagLst xmlns:a="http://schemas.openxmlformats.org/drawingml/2006/main" xmlns:r="http://schemas.openxmlformats.org/officeDocument/2006/relationships" xmlns:p="http://schemas.openxmlformats.org/presentationml/2006/main">
  <p:tag name="NUM" val="7"/>
</p:tagLst>
</file>

<file path=ppt/tags/tag379.xml><?xml version="1.0" encoding="utf-8"?>
<p:tagLst xmlns:a="http://schemas.openxmlformats.org/drawingml/2006/main" xmlns:r="http://schemas.openxmlformats.org/officeDocument/2006/relationships" xmlns:p="http://schemas.openxmlformats.org/presentationml/2006/main">
  <p:tag name="NUM" val="1"/>
</p:tagLst>
</file>

<file path=ppt/tags/tag380.xml><?xml version="1.0" encoding="utf-8"?>
<p:tagLst xmlns:a="http://schemas.openxmlformats.org/drawingml/2006/main" xmlns:r="http://schemas.openxmlformats.org/officeDocument/2006/relationships" xmlns:p="http://schemas.openxmlformats.org/presentationml/2006/main">
  <p:tag name="NUM" val="2"/>
</p:tagLst>
</file>

<file path=ppt/tags/tag381.xml><?xml version="1.0" encoding="utf-8"?>
<p:tagLst xmlns:a="http://schemas.openxmlformats.org/drawingml/2006/main" xmlns:r="http://schemas.openxmlformats.org/officeDocument/2006/relationships" xmlns:p="http://schemas.openxmlformats.org/presentationml/2006/main">
  <p:tag name="NUM" val="3"/>
</p:tagLst>
</file>

<file path=ppt/tags/tag382.xml><?xml version="1.0" encoding="utf-8"?>
<p:tagLst xmlns:a="http://schemas.openxmlformats.org/drawingml/2006/main" xmlns:r="http://schemas.openxmlformats.org/officeDocument/2006/relationships" xmlns:p="http://schemas.openxmlformats.org/presentationml/2006/main">
  <p:tag name="NUM" val="4"/>
</p:tagLst>
</file>

<file path=ppt/tags/tag383.xml><?xml version="1.0" encoding="utf-8"?>
<p:tagLst xmlns:a="http://schemas.openxmlformats.org/drawingml/2006/main" xmlns:r="http://schemas.openxmlformats.org/officeDocument/2006/relationships" xmlns:p="http://schemas.openxmlformats.org/presentationml/2006/main">
  <p:tag name="NUM" val="5"/>
</p:tagLst>
</file>

<file path=ppt/tags/tag384.xml><?xml version="1.0" encoding="utf-8"?>
<p:tagLst xmlns:a="http://schemas.openxmlformats.org/drawingml/2006/main" xmlns:r="http://schemas.openxmlformats.org/officeDocument/2006/relationships" xmlns:p="http://schemas.openxmlformats.org/presentationml/2006/main">
  <p:tag name="NUM" val="6"/>
</p:tagLst>
</file>

<file path=ppt/tags/tag385.xml><?xml version="1.0" encoding="utf-8"?>
<p:tagLst xmlns:a="http://schemas.openxmlformats.org/drawingml/2006/main" xmlns:r="http://schemas.openxmlformats.org/officeDocument/2006/relationships" xmlns:p="http://schemas.openxmlformats.org/presentationml/2006/main">
  <p:tag name="NUM" val="7"/>
</p:tagLst>
</file>

<file path=ppt/tags/tag386.xml><?xml version="1.0" encoding="utf-8"?>
<p:tagLst xmlns:a="http://schemas.openxmlformats.org/drawingml/2006/main" xmlns:r="http://schemas.openxmlformats.org/officeDocument/2006/relationships" xmlns:p="http://schemas.openxmlformats.org/presentationml/2006/main">
  <p:tag name="NUM" val="8"/>
</p:tagLst>
</file>

<file path=ppt/tags/tag387.xml><?xml version="1.0" encoding="utf-8"?>
<p:tagLst xmlns:a="http://schemas.openxmlformats.org/drawingml/2006/main" xmlns:r="http://schemas.openxmlformats.org/officeDocument/2006/relationships" xmlns:p="http://schemas.openxmlformats.org/presentationml/2006/main">
  <p:tag name="NUM" val="9"/>
</p:tagLst>
</file>

<file path=ppt/tags/tag388.xml><?xml version="1.0" encoding="utf-8"?>
<p:tagLst xmlns:a="http://schemas.openxmlformats.org/drawingml/2006/main" xmlns:r="http://schemas.openxmlformats.org/officeDocument/2006/relationships" xmlns:p="http://schemas.openxmlformats.org/presentationml/2006/main">
  <p:tag name="NUM" val="1"/>
</p:tagLst>
</file>

<file path=ppt/tags/tag389.xml><?xml version="1.0" encoding="utf-8"?>
<p:tagLst xmlns:a="http://schemas.openxmlformats.org/drawingml/2006/main" xmlns:r="http://schemas.openxmlformats.org/officeDocument/2006/relationships" xmlns:p="http://schemas.openxmlformats.org/presentationml/2006/main">
  <p:tag name="NUM" val="2"/>
</p:tagLst>
</file>

<file path=ppt/tags/tag390.xml><?xml version="1.0" encoding="utf-8"?>
<p:tagLst xmlns:a="http://schemas.openxmlformats.org/drawingml/2006/main" xmlns:r="http://schemas.openxmlformats.org/officeDocument/2006/relationships" xmlns:p="http://schemas.openxmlformats.org/presentationml/2006/main">
  <p:tag name="NUM" val="3"/>
</p:tagLst>
</file>

<file path=ppt/tags/tag391.xml><?xml version="1.0" encoding="utf-8"?>
<p:tagLst xmlns:a="http://schemas.openxmlformats.org/drawingml/2006/main" xmlns:r="http://schemas.openxmlformats.org/officeDocument/2006/relationships" xmlns:p="http://schemas.openxmlformats.org/presentationml/2006/main">
  <p:tag name="NUM" val="4"/>
</p:tagLst>
</file>

<file path=ppt/tags/tag392.xml><?xml version="1.0" encoding="utf-8"?>
<p:tagLst xmlns:a="http://schemas.openxmlformats.org/drawingml/2006/main" xmlns:r="http://schemas.openxmlformats.org/officeDocument/2006/relationships" xmlns:p="http://schemas.openxmlformats.org/presentationml/2006/main">
  <p:tag name="NUM" val="5"/>
</p:tagLst>
</file>

<file path=ppt/tags/tag393.xml><?xml version="1.0" encoding="utf-8"?>
<p:tagLst xmlns:a="http://schemas.openxmlformats.org/drawingml/2006/main" xmlns:r="http://schemas.openxmlformats.org/officeDocument/2006/relationships" xmlns:p="http://schemas.openxmlformats.org/presentationml/2006/main">
  <p:tag name="NUM" val="1"/>
</p:tagLst>
</file>

<file path=ppt/tags/tag394.xml><?xml version="1.0" encoding="utf-8"?>
<p:tagLst xmlns:a="http://schemas.openxmlformats.org/drawingml/2006/main" xmlns:r="http://schemas.openxmlformats.org/officeDocument/2006/relationships" xmlns:p="http://schemas.openxmlformats.org/presentationml/2006/main">
  <p:tag name="NUM" val="2"/>
</p:tagLst>
</file>

<file path=ppt/tags/tag395.xml><?xml version="1.0" encoding="utf-8"?>
<p:tagLst xmlns:a="http://schemas.openxmlformats.org/drawingml/2006/main" xmlns:r="http://schemas.openxmlformats.org/officeDocument/2006/relationships" xmlns:p="http://schemas.openxmlformats.org/presentationml/2006/main">
  <p:tag name="NUM" val="3"/>
</p:tagLst>
</file>

<file path=ppt/tags/tag396.xml><?xml version="1.0" encoding="utf-8"?>
<p:tagLst xmlns:a="http://schemas.openxmlformats.org/drawingml/2006/main" xmlns:r="http://schemas.openxmlformats.org/officeDocument/2006/relationships" xmlns:p="http://schemas.openxmlformats.org/presentationml/2006/main">
  <p:tag name="NUM" val="4"/>
</p:tagLst>
</file>

<file path=ppt/tags/tag397.xml><?xml version="1.0" encoding="utf-8"?>
<p:tagLst xmlns:a="http://schemas.openxmlformats.org/drawingml/2006/main" xmlns:r="http://schemas.openxmlformats.org/officeDocument/2006/relationships" xmlns:p="http://schemas.openxmlformats.org/presentationml/2006/main">
  <p:tag name="NUM" val="5"/>
</p:tagLst>
</file>

<file path=ppt/tags/tag398.xml><?xml version="1.0" encoding="utf-8"?>
<p:tagLst xmlns:a="http://schemas.openxmlformats.org/drawingml/2006/main" xmlns:r="http://schemas.openxmlformats.org/officeDocument/2006/relationships" xmlns:p="http://schemas.openxmlformats.org/presentationml/2006/main">
  <p:tag name="NUM" val="6"/>
</p:tagLst>
</file>

<file path=ppt/tags/tag399.xml><?xml version="1.0" encoding="utf-8"?>
<p:tagLst xmlns:a="http://schemas.openxmlformats.org/drawingml/2006/main" xmlns:r="http://schemas.openxmlformats.org/officeDocument/2006/relationships" xmlns:p="http://schemas.openxmlformats.org/presentationml/2006/main">
  <p:tag name="NUM" val="7"/>
</p:tagLst>
</file>

<file path=ppt/tags/tag400.xml><?xml version="1.0" encoding="utf-8"?>
<p:tagLst xmlns:a="http://schemas.openxmlformats.org/drawingml/2006/main" xmlns:r="http://schemas.openxmlformats.org/officeDocument/2006/relationships" xmlns:p="http://schemas.openxmlformats.org/presentationml/2006/main">
  <p:tag name="NUM" val="1"/>
</p:tagLst>
</file>

<file path=ppt/tags/tag401.xml><?xml version="1.0" encoding="utf-8"?>
<p:tagLst xmlns:a="http://schemas.openxmlformats.org/drawingml/2006/main" xmlns:r="http://schemas.openxmlformats.org/officeDocument/2006/relationships" xmlns:p="http://schemas.openxmlformats.org/presentationml/2006/main">
  <p:tag name="NUM" val="2"/>
</p:tagLst>
</file>

<file path=ppt/tags/tag402.xml><?xml version="1.0" encoding="utf-8"?>
<p:tagLst xmlns:a="http://schemas.openxmlformats.org/drawingml/2006/main" xmlns:r="http://schemas.openxmlformats.org/officeDocument/2006/relationships" xmlns:p="http://schemas.openxmlformats.org/presentationml/2006/main">
  <p:tag name="NUM" val="3"/>
</p:tagLst>
</file>

<file path=ppt/tags/tag403.xml><?xml version="1.0" encoding="utf-8"?>
<p:tagLst xmlns:a="http://schemas.openxmlformats.org/drawingml/2006/main" xmlns:r="http://schemas.openxmlformats.org/officeDocument/2006/relationships" xmlns:p="http://schemas.openxmlformats.org/presentationml/2006/main">
  <p:tag name="NUM" val="4"/>
</p:tagLst>
</file>

<file path=ppt/tags/tag404.xml><?xml version="1.0" encoding="utf-8"?>
<p:tagLst xmlns:a="http://schemas.openxmlformats.org/drawingml/2006/main" xmlns:r="http://schemas.openxmlformats.org/officeDocument/2006/relationships" xmlns:p="http://schemas.openxmlformats.org/presentationml/2006/main">
  <p:tag name="NUM" val="5"/>
</p:tagLst>
</file>

<file path=ppt/tags/tag405.xml><?xml version="1.0" encoding="utf-8"?>
<p:tagLst xmlns:a="http://schemas.openxmlformats.org/drawingml/2006/main" xmlns:r="http://schemas.openxmlformats.org/officeDocument/2006/relationships" xmlns:p="http://schemas.openxmlformats.org/presentationml/2006/main">
  <p:tag name="NUM" val="6"/>
</p:tagLst>
</file>

<file path=ppt/tags/tag406.xml><?xml version="1.0" encoding="utf-8"?>
<p:tagLst xmlns:a="http://schemas.openxmlformats.org/drawingml/2006/main" xmlns:r="http://schemas.openxmlformats.org/officeDocument/2006/relationships" xmlns:p="http://schemas.openxmlformats.org/presentationml/2006/main">
  <p:tag name="NUM" val="7"/>
</p:tagLst>
</file>

<file path=ppt/tags/tag407.xml><?xml version="1.0" encoding="utf-8"?>
<p:tagLst xmlns:a="http://schemas.openxmlformats.org/drawingml/2006/main" xmlns:r="http://schemas.openxmlformats.org/officeDocument/2006/relationships" xmlns:p="http://schemas.openxmlformats.org/presentationml/2006/main">
  <p:tag name="NUM" val="8"/>
</p:tagLst>
</file>

<file path=ppt/tags/tag408.xml><?xml version="1.0" encoding="utf-8"?>
<p:tagLst xmlns:a="http://schemas.openxmlformats.org/drawingml/2006/main" xmlns:r="http://schemas.openxmlformats.org/officeDocument/2006/relationships" xmlns:p="http://schemas.openxmlformats.org/presentationml/2006/main">
  <p:tag name="NUM" val="9"/>
</p:tagLst>
</file>

<file path=ppt/tags/tag409.xml><?xml version="1.0" encoding="utf-8"?>
<p:tagLst xmlns:a="http://schemas.openxmlformats.org/drawingml/2006/main" xmlns:r="http://schemas.openxmlformats.org/officeDocument/2006/relationships" xmlns:p="http://schemas.openxmlformats.org/presentationml/2006/main">
  <p:tag name="NUM" val="1"/>
</p:tagLst>
</file>

<file path=ppt/tags/tag410.xml><?xml version="1.0" encoding="utf-8"?>
<p:tagLst xmlns:a="http://schemas.openxmlformats.org/drawingml/2006/main" xmlns:r="http://schemas.openxmlformats.org/officeDocument/2006/relationships" xmlns:p="http://schemas.openxmlformats.org/presentationml/2006/main">
  <p:tag name="NUM" val="2"/>
</p:tagLst>
</file>

<file path=ppt/tags/tag411.xml><?xml version="1.0" encoding="utf-8"?>
<p:tagLst xmlns:a="http://schemas.openxmlformats.org/drawingml/2006/main" xmlns:r="http://schemas.openxmlformats.org/officeDocument/2006/relationships" xmlns:p="http://schemas.openxmlformats.org/presentationml/2006/main">
  <p:tag name="NUM" val="3"/>
</p:tagLst>
</file>

<file path=ppt/tags/tag412.xml><?xml version="1.0" encoding="utf-8"?>
<p:tagLst xmlns:a="http://schemas.openxmlformats.org/drawingml/2006/main" xmlns:r="http://schemas.openxmlformats.org/officeDocument/2006/relationships" xmlns:p="http://schemas.openxmlformats.org/presentationml/2006/main">
  <p:tag name="NUM" val="4"/>
</p:tagLst>
</file>

<file path=ppt/tags/tag413.xml><?xml version="1.0" encoding="utf-8"?>
<p:tagLst xmlns:a="http://schemas.openxmlformats.org/drawingml/2006/main" xmlns:r="http://schemas.openxmlformats.org/officeDocument/2006/relationships" xmlns:p="http://schemas.openxmlformats.org/presentationml/2006/main">
  <p:tag name="NUM" val="5"/>
</p:tagLst>
</file>

<file path=ppt/tags/tag414.xml><?xml version="1.0" encoding="utf-8"?>
<p:tagLst xmlns:a="http://schemas.openxmlformats.org/drawingml/2006/main" xmlns:r="http://schemas.openxmlformats.org/officeDocument/2006/relationships" xmlns:p="http://schemas.openxmlformats.org/presentationml/2006/main">
  <p:tag name="NUM" val="1"/>
</p:tagLst>
</file>

<file path=ppt/tags/tag415.xml><?xml version="1.0" encoding="utf-8"?>
<p:tagLst xmlns:a="http://schemas.openxmlformats.org/drawingml/2006/main" xmlns:r="http://schemas.openxmlformats.org/officeDocument/2006/relationships" xmlns:p="http://schemas.openxmlformats.org/presentationml/2006/main">
  <p:tag name="NUM" val="2"/>
</p:tagLst>
</file>

<file path=ppt/tags/tag416.xml><?xml version="1.0" encoding="utf-8"?>
<p:tagLst xmlns:a="http://schemas.openxmlformats.org/drawingml/2006/main" xmlns:r="http://schemas.openxmlformats.org/officeDocument/2006/relationships" xmlns:p="http://schemas.openxmlformats.org/presentationml/2006/main">
  <p:tag name="NUM" val="3"/>
</p:tagLst>
</file>

<file path=ppt/tags/tag417.xml><?xml version="1.0" encoding="utf-8"?>
<p:tagLst xmlns:a="http://schemas.openxmlformats.org/drawingml/2006/main" xmlns:r="http://schemas.openxmlformats.org/officeDocument/2006/relationships" xmlns:p="http://schemas.openxmlformats.org/presentationml/2006/main">
  <p:tag name="NUM" val="4"/>
</p:tagLst>
</file>

<file path=ppt/tags/tag418.xml><?xml version="1.0" encoding="utf-8"?>
<p:tagLst xmlns:a="http://schemas.openxmlformats.org/drawingml/2006/main" xmlns:r="http://schemas.openxmlformats.org/officeDocument/2006/relationships" xmlns:p="http://schemas.openxmlformats.org/presentationml/2006/main">
  <p:tag name="NUM" val="5"/>
</p:tagLst>
</file>

<file path=ppt/tags/tag419.xml><?xml version="1.0" encoding="utf-8"?>
<p:tagLst xmlns:a="http://schemas.openxmlformats.org/drawingml/2006/main" xmlns:r="http://schemas.openxmlformats.org/officeDocument/2006/relationships" xmlns:p="http://schemas.openxmlformats.org/presentationml/2006/main">
  <p:tag name="NUM" val="6"/>
</p:tagLst>
</file>

<file path=ppt/tags/tag420.xml><?xml version="1.0" encoding="utf-8"?>
<p:tagLst xmlns:a="http://schemas.openxmlformats.org/drawingml/2006/main" xmlns:r="http://schemas.openxmlformats.org/officeDocument/2006/relationships" xmlns:p="http://schemas.openxmlformats.org/presentationml/2006/main">
  <p:tag name="NUM" val="7"/>
</p:tagLst>
</file>

<file path=ppt/tags/tag421.xml><?xml version="1.0" encoding="utf-8"?>
<p:tagLst xmlns:a="http://schemas.openxmlformats.org/drawingml/2006/main" xmlns:r="http://schemas.openxmlformats.org/officeDocument/2006/relationships" xmlns:p="http://schemas.openxmlformats.org/presentationml/2006/main">
  <p:tag name="NUM" val="8"/>
</p:tagLst>
</file>

<file path=ppt/tags/tag422.xml><?xml version="1.0" encoding="utf-8"?>
<p:tagLst xmlns:a="http://schemas.openxmlformats.org/drawingml/2006/main" xmlns:r="http://schemas.openxmlformats.org/officeDocument/2006/relationships" xmlns:p="http://schemas.openxmlformats.org/presentationml/2006/main">
  <p:tag name="NUM" val="9"/>
</p:tagLst>
</file>

<file path=ppt/tags/tag423.xml><?xml version="1.0" encoding="utf-8"?>
<p:tagLst xmlns:a="http://schemas.openxmlformats.org/drawingml/2006/main" xmlns:r="http://schemas.openxmlformats.org/officeDocument/2006/relationships" xmlns:p="http://schemas.openxmlformats.org/presentationml/2006/main">
  <p:tag name="NUM" val="10"/>
</p:tagLst>
</file>

<file path=ppt/tags/tag424.xml><?xml version="1.0" encoding="utf-8"?>
<p:tagLst xmlns:a="http://schemas.openxmlformats.org/drawingml/2006/main" xmlns:r="http://schemas.openxmlformats.org/officeDocument/2006/relationships" xmlns:p="http://schemas.openxmlformats.org/presentationml/2006/main">
  <p:tag name="NUM" val="11"/>
</p:tagLst>
</file>

<file path=ppt/tags/tag425.xml><?xml version="1.0" encoding="utf-8"?>
<p:tagLst xmlns:a="http://schemas.openxmlformats.org/drawingml/2006/main" xmlns:r="http://schemas.openxmlformats.org/officeDocument/2006/relationships" xmlns:p="http://schemas.openxmlformats.org/presentationml/2006/main">
  <p:tag name="NUM" val="12"/>
</p:tagLst>
</file>

<file path=ppt/tags/tag426.xml><?xml version="1.0" encoding="utf-8"?>
<p:tagLst xmlns:a="http://schemas.openxmlformats.org/drawingml/2006/main" xmlns:r="http://schemas.openxmlformats.org/officeDocument/2006/relationships" xmlns:p="http://schemas.openxmlformats.org/presentationml/2006/main">
  <p:tag name="NUM" val="13"/>
</p:tagLst>
</file>

<file path=ppt/tags/tag427.xml><?xml version="1.0" encoding="utf-8"?>
<p:tagLst xmlns:a="http://schemas.openxmlformats.org/drawingml/2006/main" xmlns:r="http://schemas.openxmlformats.org/officeDocument/2006/relationships" xmlns:p="http://schemas.openxmlformats.org/presentationml/2006/main">
  <p:tag name="NUM" val="14"/>
</p:tagLst>
</file>

<file path=ppt/tags/tag428.xml><?xml version="1.0" encoding="utf-8"?>
<p:tagLst xmlns:a="http://schemas.openxmlformats.org/drawingml/2006/main" xmlns:r="http://schemas.openxmlformats.org/officeDocument/2006/relationships" xmlns:p="http://schemas.openxmlformats.org/presentationml/2006/main">
  <p:tag name="NUM" val="1"/>
</p:tagLst>
</file>

<file path=ppt/tags/tag429.xml><?xml version="1.0" encoding="utf-8"?>
<p:tagLst xmlns:a="http://schemas.openxmlformats.org/drawingml/2006/main" xmlns:r="http://schemas.openxmlformats.org/officeDocument/2006/relationships" xmlns:p="http://schemas.openxmlformats.org/presentationml/2006/main">
  <p:tag name="NUM" val="2"/>
</p:tagLst>
</file>

<file path=ppt/tags/tag430.xml><?xml version="1.0" encoding="utf-8"?>
<p:tagLst xmlns:a="http://schemas.openxmlformats.org/drawingml/2006/main" xmlns:r="http://schemas.openxmlformats.org/officeDocument/2006/relationships" xmlns:p="http://schemas.openxmlformats.org/presentationml/2006/main">
  <p:tag name="NUM" val="3"/>
</p:tagLst>
</file>

<file path=ppt/tags/tag431.xml><?xml version="1.0" encoding="utf-8"?>
<p:tagLst xmlns:a="http://schemas.openxmlformats.org/drawingml/2006/main" xmlns:r="http://schemas.openxmlformats.org/officeDocument/2006/relationships" xmlns:p="http://schemas.openxmlformats.org/presentationml/2006/main">
  <p:tag name="NUM" val="4"/>
</p:tagLst>
</file>

<file path=ppt/tags/tag432.xml><?xml version="1.0" encoding="utf-8"?>
<p:tagLst xmlns:a="http://schemas.openxmlformats.org/drawingml/2006/main" xmlns:r="http://schemas.openxmlformats.org/officeDocument/2006/relationships" xmlns:p="http://schemas.openxmlformats.org/presentationml/2006/main">
  <p:tag name="NUM" val="5"/>
</p:tagLst>
</file>

<file path=ppt/tags/tag433.xml><?xml version="1.0" encoding="utf-8"?>
<p:tagLst xmlns:a="http://schemas.openxmlformats.org/drawingml/2006/main" xmlns:r="http://schemas.openxmlformats.org/officeDocument/2006/relationships" xmlns:p="http://schemas.openxmlformats.org/presentationml/2006/main">
  <p:tag name="NUM" val="6"/>
</p:tagLst>
</file>

<file path=ppt/tags/tag434.xml><?xml version="1.0" encoding="utf-8"?>
<p:tagLst xmlns:a="http://schemas.openxmlformats.org/drawingml/2006/main" xmlns:r="http://schemas.openxmlformats.org/officeDocument/2006/relationships" xmlns:p="http://schemas.openxmlformats.org/presentationml/2006/main">
  <p:tag name="NUM" val="7"/>
</p:tagLst>
</file>

<file path=ppt/tags/tag435.xml><?xml version="1.0" encoding="utf-8"?>
<p:tagLst xmlns:a="http://schemas.openxmlformats.org/drawingml/2006/main" xmlns:r="http://schemas.openxmlformats.org/officeDocument/2006/relationships" xmlns:p="http://schemas.openxmlformats.org/presentationml/2006/main">
  <p:tag name="NUM" val="8"/>
</p:tagLst>
</file>

<file path=ppt/tags/tag436.xml><?xml version="1.0" encoding="utf-8"?>
<p:tagLst xmlns:a="http://schemas.openxmlformats.org/drawingml/2006/main" xmlns:r="http://schemas.openxmlformats.org/officeDocument/2006/relationships" xmlns:p="http://schemas.openxmlformats.org/presentationml/2006/main">
  <p:tag name="NUM" val="9"/>
</p:tagLst>
</file>

<file path=ppt/tags/tag437.xml><?xml version="1.0" encoding="utf-8"?>
<p:tagLst xmlns:a="http://schemas.openxmlformats.org/drawingml/2006/main" xmlns:r="http://schemas.openxmlformats.org/officeDocument/2006/relationships" xmlns:p="http://schemas.openxmlformats.org/presentationml/2006/main">
  <p:tag name="NUM" val="1"/>
</p:tagLst>
</file>

<file path=ppt/tags/tag438.xml><?xml version="1.0" encoding="utf-8"?>
<p:tagLst xmlns:a="http://schemas.openxmlformats.org/drawingml/2006/main" xmlns:r="http://schemas.openxmlformats.org/officeDocument/2006/relationships" xmlns:p="http://schemas.openxmlformats.org/presentationml/2006/main">
  <p:tag name="NUM" val="2"/>
</p:tagLst>
</file>

<file path=ppt/tags/tag439.xml><?xml version="1.0" encoding="utf-8"?>
<p:tagLst xmlns:a="http://schemas.openxmlformats.org/drawingml/2006/main" xmlns:r="http://schemas.openxmlformats.org/officeDocument/2006/relationships" xmlns:p="http://schemas.openxmlformats.org/presentationml/2006/main">
  <p:tag name="NUM" val="3"/>
</p:tagLst>
</file>

<file path=ppt/tags/tag440.xml><?xml version="1.0" encoding="utf-8"?>
<p:tagLst xmlns:a="http://schemas.openxmlformats.org/drawingml/2006/main" xmlns:r="http://schemas.openxmlformats.org/officeDocument/2006/relationships" xmlns:p="http://schemas.openxmlformats.org/presentationml/2006/main">
  <p:tag name="NUM" val="4"/>
</p:tagLst>
</file>

<file path=ppt/tags/tag441.xml><?xml version="1.0" encoding="utf-8"?>
<p:tagLst xmlns:a="http://schemas.openxmlformats.org/drawingml/2006/main" xmlns:r="http://schemas.openxmlformats.org/officeDocument/2006/relationships" xmlns:p="http://schemas.openxmlformats.org/presentationml/2006/main">
  <p:tag name="NUM" val="5"/>
</p:tagLst>
</file>

<file path=ppt/tags/tag442.xml><?xml version="1.0" encoding="utf-8"?>
<p:tagLst xmlns:a="http://schemas.openxmlformats.org/drawingml/2006/main" xmlns:r="http://schemas.openxmlformats.org/officeDocument/2006/relationships" xmlns:p="http://schemas.openxmlformats.org/presentationml/2006/main">
  <p:tag name="NUM" val="1"/>
</p:tagLst>
</file>

<file path=ppt/tags/tag443.xml><?xml version="1.0" encoding="utf-8"?>
<p:tagLst xmlns:a="http://schemas.openxmlformats.org/drawingml/2006/main" xmlns:r="http://schemas.openxmlformats.org/officeDocument/2006/relationships" xmlns:p="http://schemas.openxmlformats.org/presentationml/2006/main">
  <p:tag name="NUM" val="2"/>
</p:tagLst>
</file>

<file path=ppt/tags/tag444.xml><?xml version="1.0" encoding="utf-8"?>
<p:tagLst xmlns:a="http://schemas.openxmlformats.org/drawingml/2006/main" xmlns:r="http://schemas.openxmlformats.org/officeDocument/2006/relationships" xmlns:p="http://schemas.openxmlformats.org/presentationml/2006/main">
  <p:tag name="NUM" val="3"/>
</p:tagLst>
</file>

<file path=ppt/tags/tag445.xml><?xml version="1.0" encoding="utf-8"?>
<p:tagLst xmlns:a="http://schemas.openxmlformats.org/drawingml/2006/main" xmlns:r="http://schemas.openxmlformats.org/officeDocument/2006/relationships" xmlns:p="http://schemas.openxmlformats.org/presentationml/2006/main">
  <p:tag name="NUM" val="4"/>
</p:tagLst>
</file>

<file path=ppt/tags/tag446.xml><?xml version="1.0" encoding="utf-8"?>
<p:tagLst xmlns:a="http://schemas.openxmlformats.org/drawingml/2006/main" xmlns:r="http://schemas.openxmlformats.org/officeDocument/2006/relationships" xmlns:p="http://schemas.openxmlformats.org/presentationml/2006/main">
  <p:tag name="NUM" val="5"/>
</p:tagLst>
</file>

<file path=ppt/tags/tag447.xml><?xml version="1.0" encoding="utf-8"?>
<p:tagLst xmlns:a="http://schemas.openxmlformats.org/drawingml/2006/main" xmlns:r="http://schemas.openxmlformats.org/officeDocument/2006/relationships" xmlns:p="http://schemas.openxmlformats.org/presentationml/2006/main">
  <p:tag name="NUM" val="6"/>
</p:tagLst>
</file>

<file path=ppt/tags/tag448.xml><?xml version="1.0" encoding="utf-8"?>
<p:tagLst xmlns:a="http://schemas.openxmlformats.org/drawingml/2006/main" xmlns:r="http://schemas.openxmlformats.org/officeDocument/2006/relationships" xmlns:p="http://schemas.openxmlformats.org/presentationml/2006/main">
  <p:tag name="NUM" val="1"/>
</p:tagLst>
</file>

<file path=ppt/tags/tag449.xml><?xml version="1.0" encoding="utf-8"?>
<p:tagLst xmlns:a="http://schemas.openxmlformats.org/drawingml/2006/main" xmlns:r="http://schemas.openxmlformats.org/officeDocument/2006/relationships" xmlns:p="http://schemas.openxmlformats.org/presentationml/2006/main">
  <p:tag name="NUM" val="2"/>
</p:tagLst>
</file>

<file path=ppt/tags/tag450.xml><?xml version="1.0" encoding="utf-8"?>
<p:tagLst xmlns:a="http://schemas.openxmlformats.org/drawingml/2006/main" xmlns:r="http://schemas.openxmlformats.org/officeDocument/2006/relationships" xmlns:p="http://schemas.openxmlformats.org/presentationml/2006/main">
  <p:tag name="NUM" val="3"/>
</p:tagLst>
</file>

<file path=ppt/tags/tag451.xml><?xml version="1.0" encoding="utf-8"?>
<p:tagLst xmlns:a="http://schemas.openxmlformats.org/drawingml/2006/main" xmlns:r="http://schemas.openxmlformats.org/officeDocument/2006/relationships" xmlns:p="http://schemas.openxmlformats.org/presentationml/2006/main">
  <p:tag name="NUM" val="4"/>
</p:tagLst>
</file>

<file path=ppt/tags/tag452.xml><?xml version="1.0" encoding="utf-8"?>
<p:tagLst xmlns:a="http://schemas.openxmlformats.org/drawingml/2006/main" xmlns:r="http://schemas.openxmlformats.org/officeDocument/2006/relationships" xmlns:p="http://schemas.openxmlformats.org/presentationml/2006/main">
  <p:tag name="NUM" val="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1019</TotalTime>
  <Words>4023</Words>
  <Application>Microsoft Office PowerPoint</Application>
  <PresentationFormat>Grand écran</PresentationFormat>
  <Paragraphs>503</Paragraphs>
  <Slides>51</Slides>
  <Notes>50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51</vt:i4>
      </vt:variant>
    </vt:vector>
  </HeadingPairs>
  <TitlesOfParts>
    <vt:vector size="57" baseType="lpstr">
      <vt:lpstr>Arial</vt:lpstr>
      <vt:lpstr>Calibri</vt:lpstr>
      <vt:lpstr>Montserrat</vt:lpstr>
      <vt:lpstr>Noto Sans Symbols</vt:lpstr>
      <vt:lpstr>Times New Roman</vt:lpstr>
      <vt:lpstr>Office Theme</vt:lpstr>
      <vt:lpstr>Présentation PowerPoint</vt:lpstr>
      <vt:lpstr>Plan de la rencontre</vt:lpstr>
      <vt:lpstr>Présentation PowerPoint</vt:lpstr>
      <vt:lpstr>Trois grandes catégories de contaminants</vt:lpstr>
      <vt:lpstr>Présentation PowerPoint</vt:lpstr>
      <vt:lpstr>Utiliser l’outil d’aide pour comprendre vos résultats https://moneaumonpuits.ca/outils/ </vt:lpstr>
      <vt:lpstr>Présentation PowerPoint</vt:lpstr>
      <vt:lpstr>Consultez le site web moneaumonpuits.ca  qui renferme beaucoup d’information sur :</vt:lpstr>
      <vt:lpstr>Présentation PowerPoint</vt:lpstr>
      <vt:lpstr>En cas de contamination par un autre contaminant   (nitrates-nitrites, métaux ou autres minéraux)</vt:lpstr>
      <vt:lpstr>En cas de contamination par des métaux ou minéraux  (ex. : arsenic, manganèse, fluorure, sodium, etc.) </vt:lpstr>
      <vt:lpstr>En cas de contamination par les nitrates-nitrites</vt:lpstr>
      <vt:lpstr>En cas de contamination microbiologique</vt:lpstr>
      <vt:lpstr>En cas de contamination microbiologique  à E. coli ou aux entérocoques…</vt:lpstr>
      <vt:lpstr>En cas de contamination par E. coli ou des entérocoques</vt:lpstr>
      <vt:lpstr>En cas de contamination microbiologique  aux coliformes totaux ou bactéries (colonies) atypiques</vt:lpstr>
      <vt:lpstr>En cas de contamination par des coliformes totaux ou des bactéries atypiques</vt:lpstr>
      <vt:lpstr>Présentation PowerPoint</vt:lpstr>
      <vt:lpstr>En cas de contamination microbiologique…</vt:lpstr>
      <vt:lpstr>Sources de contamination  (microbiologique et nitrates-nitrites)</vt:lpstr>
      <vt:lpstr>Contamination microbiologique et par les nitrites-nitrates</vt:lpstr>
      <vt:lpstr>Résumé visuel des distances séparatrices à respecter</vt:lpstr>
      <vt:lpstr>Distances minimales à respecter entre les puits existants de catégorie 3 et certains activités ou usages du sol </vt:lpstr>
      <vt:lpstr>Est-ce que votre installation septique et celles de vos voisins sont conformes et bien entretenues ?</vt:lpstr>
      <vt:lpstr>Est-ce que les abords du puits sont dégagés de toute autre source de contamination?</vt:lpstr>
      <vt:lpstr>Contamination par les métaux/minéraux  (Ex. : Arsenic, baryum, plomb, sodium,  manganèse, fer…)</vt:lpstr>
      <vt:lpstr>Présentation PowerPoint</vt:lpstr>
      <vt:lpstr>Puits artésien   Éléments que vous pouvez inspecter vous-même</vt:lpstr>
      <vt:lpstr>Puits artésien   Éléments dont l’inspection requiert de l’équipement spécialisé (caméra submersible)</vt:lpstr>
      <vt:lpstr>Puits artésien   Éléments dont l’inspection requiert de l’équipement spécialisé (caméra submersible)  (suite)</vt:lpstr>
      <vt:lpstr>Puits de surface : Éléments à inspecter : </vt:lpstr>
      <vt:lpstr>Y a-t-il un autre puits non utilisé à proximité de votre puits?</vt:lpstr>
      <vt:lpstr>Est-ce que le couvercle de votre puits est étanche, à l’épreuve de la vermine et, idéalement, verrouillable?</vt:lpstr>
      <vt:lpstr>Est-ce que le couvercle de votre puits est étanche, à l’épreuve de la vermine et, idéalement, verrouillable?</vt:lpstr>
      <vt:lpstr>Est-ce que le tubage du puits dépasse le sol d’au moins 30-40 cm (12-16 pouces)?</vt:lpstr>
      <vt:lpstr>Est-ce que le tubage du puits dépasse le sol d’au moins 30-40 cm (12-16 pouces)?</vt:lpstr>
      <vt:lpstr>Est-ce que la tubulure du puits est en bon état?</vt:lpstr>
      <vt:lpstr>Depuis 2006, le puits doit être scellé (collerette d’étanchéité) dans les trois situations suivantes :</vt:lpstr>
      <vt:lpstr>Normes pour le scellement des puits</vt:lpstr>
      <vt:lpstr>Est-ce que la pente du terrain dirige l’eau de ruissellement loin du puits?</vt:lpstr>
      <vt:lpstr>Est-ce que votre puits est bien identifié?</vt:lpstr>
      <vt:lpstr>Présentation PowerPoint</vt:lpstr>
      <vt:lpstr>Quand désinfecter votre puits?</vt:lpstr>
      <vt:lpstr>Comment désinfecter votre puits?</vt:lpstr>
      <vt:lpstr>Quelle quantité d’eau de javel à 5% utiliser?</vt:lpstr>
      <vt:lpstr>Quoi faire après avoir désinfecté le puits?</vt:lpstr>
      <vt:lpstr>Quoi faire après avoir désinfecté le puits? (suite)</vt:lpstr>
      <vt:lpstr>Présentation PowerPoint</vt:lpstr>
      <vt:lpstr>Quand songer à installer un système de traitement de l’eau?</vt:lpstr>
      <vt:lpstr>Tableau  Traitements de l’eau vs Contaminants</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Joanie Chabot</dc:creator>
  <cp:lastModifiedBy>Édith Blanchet</cp:lastModifiedBy>
  <cp:revision>26</cp:revision>
  <dcterms:created xsi:type="dcterms:W3CDTF">2022-02-14T20:16:50Z</dcterms:created>
  <dcterms:modified xsi:type="dcterms:W3CDTF">2024-05-30T16:49:39Z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0x010100D5DC55841F11A74AA89D44B649D414F5</vt:lpwstr>
  </property>
</Properties>
</file>